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4"/>
  </p:notesMasterIdLst>
  <p:sldIdLst>
    <p:sldId id="256" r:id="rId5"/>
    <p:sldId id="258" r:id="rId6"/>
    <p:sldId id="270" r:id="rId7"/>
    <p:sldId id="269" r:id="rId8"/>
    <p:sldId id="268" r:id="rId9"/>
    <p:sldId id="267" r:id="rId10"/>
    <p:sldId id="266" r:id="rId11"/>
    <p:sldId id="265"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 Chapdelaine" initials="CC" lastIdx="3" clrIdx="0">
    <p:extLst>
      <p:ext uri="{19B8F6BF-5375-455C-9EA6-DF929625EA0E}">
        <p15:presenceInfo xmlns:p15="http://schemas.microsoft.com/office/powerpoint/2012/main" userId="S::Christophe.Chapdelaine@csn.qc.ca::feee2173-8aa4-40c2-afe0-f6ddce66c02e" providerId="AD"/>
      </p:ext>
    </p:extLst>
  </p:cmAuthor>
  <p:cmAuthor id="2" name="Philip Lagogiannis" initials="PL" lastIdx="3" clrIdx="1">
    <p:extLst>
      <p:ext uri="{19B8F6BF-5375-455C-9EA6-DF929625EA0E}">
        <p15:presenceInfo xmlns:p15="http://schemas.microsoft.com/office/powerpoint/2012/main" userId="S::philip.lagogiannis@csn.qc.ca::b94a0299-3d8d-40ba-8ad4-63c4976427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584" vWet="586" dt="2021-04-12T14:49:12.096"/>
    <p1510:client id="{5CA07967-1321-4388-AF43-D61A876AE7CD}" v="23" dt="2021-04-12T18:04:49.869"/>
    <p1510:client id="{6706D22B-AD43-E526-76F2-B61F319268B6}" v="30" dt="2021-04-12T14:12:51.767"/>
    <p1510:client id="{7EC11779-D8DE-4796-8CAD-5D6B9D27AB7F}" v="7" dt="2021-04-12T15:11:12.708"/>
    <p1510:client id="{A4967E81-F6C0-4C9C-6A12-756D42423A70}" v="2" dt="2021-04-12T18:52:55.997"/>
    <p1510:client id="{B933F3AD-FC15-4519-947B-3EA17D0D7ED5}" v="28" dt="2021-04-12T14:44:29.835"/>
    <p1510:client id="{D438682D-1DC5-3F7E-6C77-48B91675785D}" v="1" dt="2021-04-12T17:57:18.09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 Lagogiannis" userId="S::philip.lagogiannis@csn.qc.ca::b94a0299-3d8d-40ba-8ad4-63c497642712" providerId="AD" clId="Web-{A4967E81-F6C0-4C9C-6A12-756D42423A70}"/>
    <pc:docChg chg="">
      <pc:chgData name="Philip Lagogiannis" userId="S::philip.lagogiannis@csn.qc.ca::b94a0299-3d8d-40ba-8ad4-63c497642712" providerId="AD" clId="Web-{A4967E81-F6C0-4C9C-6A12-756D42423A70}" dt="2021-04-12T18:52:55.997" v="1"/>
      <pc:docMkLst>
        <pc:docMk/>
      </pc:docMkLst>
      <pc:sldChg chg="addCm">
        <pc:chgData name="Philip Lagogiannis" userId="S::philip.lagogiannis@csn.qc.ca::b94a0299-3d8d-40ba-8ad4-63c497642712" providerId="AD" clId="Web-{A4967E81-F6C0-4C9C-6A12-756D42423A70}" dt="2021-04-12T18:52:55.997" v="1"/>
        <pc:sldMkLst>
          <pc:docMk/>
          <pc:sldMk cId="3275141503" sldId="256"/>
        </pc:sldMkLst>
      </pc:sldChg>
    </pc:docChg>
  </pc:docChgLst>
  <pc:docChgLst>
    <pc:chgData name="Philip Lagogiannis" userId="S::philip.lagogiannis@csn.qc.ca::b94a0299-3d8d-40ba-8ad4-63c497642712" providerId="AD" clId="Web-{D438682D-1DC5-3F7E-6C77-48B91675785D}"/>
    <pc:docChg chg="">
      <pc:chgData name="Philip Lagogiannis" userId="S::philip.lagogiannis@csn.qc.ca::b94a0299-3d8d-40ba-8ad4-63c497642712" providerId="AD" clId="Web-{D438682D-1DC5-3F7E-6C77-48B91675785D}" dt="2021-04-12T17:57:18.098" v="0"/>
      <pc:docMkLst>
        <pc:docMk/>
      </pc:docMkLst>
      <pc:sldChg chg="addCm">
        <pc:chgData name="Philip Lagogiannis" userId="S::philip.lagogiannis@csn.qc.ca::b94a0299-3d8d-40ba-8ad4-63c497642712" providerId="AD" clId="Web-{D438682D-1DC5-3F7E-6C77-48B91675785D}" dt="2021-04-12T17:57:18.098" v="0"/>
        <pc:sldMkLst>
          <pc:docMk/>
          <pc:sldMk cId="3275141503" sldId="256"/>
        </pc:sldMkLst>
      </pc:sldChg>
    </pc:docChg>
  </pc:docChgLst>
  <pc:docChgLst>
    <pc:chgData name="Christophe Chapdelaine" userId="feee2173-8aa4-40c2-afe0-f6ddce66c02e" providerId="ADAL" clId="{5CA07967-1321-4388-AF43-D61A876AE7CD}"/>
    <pc:docChg chg="undo custSel mod modSld">
      <pc:chgData name="Christophe Chapdelaine" userId="feee2173-8aa4-40c2-afe0-f6ddce66c02e" providerId="ADAL" clId="{5CA07967-1321-4388-AF43-D61A876AE7CD}" dt="2021-04-12T18:26:38.392" v="36" actId="1589"/>
      <pc:docMkLst>
        <pc:docMk/>
      </pc:docMkLst>
      <pc:sldChg chg="addSp delSp modSp mod setBg modClrScheme setClrOvrMap delDesignElem addCm modCm chgLayout">
        <pc:chgData name="Christophe Chapdelaine" userId="feee2173-8aa4-40c2-afe0-f6ddce66c02e" providerId="ADAL" clId="{5CA07967-1321-4388-AF43-D61A876AE7CD}" dt="2021-04-12T18:26:38.392" v="36" actId="1589"/>
        <pc:sldMkLst>
          <pc:docMk/>
          <pc:sldMk cId="3275141503" sldId="256"/>
        </pc:sldMkLst>
        <pc:spChg chg="mod">
          <ac:chgData name="Christophe Chapdelaine" userId="feee2173-8aa4-40c2-afe0-f6ddce66c02e" providerId="ADAL" clId="{5CA07967-1321-4388-AF43-D61A876AE7CD}" dt="2021-04-12T18:04:38.153" v="34" actId="26606"/>
          <ac:spMkLst>
            <pc:docMk/>
            <pc:sldMk cId="3275141503" sldId="256"/>
            <ac:spMk id="2" creationId="{6828BDC7-197E-4DF9-8221-E0F60BD71ED8}"/>
          </ac:spMkLst>
        </pc:spChg>
        <pc:spChg chg="add del mod">
          <ac:chgData name="Christophe Chapdelaine" userId="feee2173-8aa4-40c2-afe0-f6ddce66c02e" providerId="ADAL" clId="{5CA07967-1321-4388-AF43-D61A876AE7CD}" dt="2021-04-12T18:04:35.603" v="29" actId="26606"/>
          <ac:spMkLst>
            <pc:docMk/>
            <pc:sldMk cId="3275141503" sldId="256"/>
            <ac:spMk id="9" creationId="{8DB14DD6-6675-47F2-B64A-39394C6A48B8}"/>
          </ac:spMkLst>
        </pc:spChg>
        <pc:spChg chg="add del mod">
          <ac:chgData name="Christophe Chapdelaine" userId="feee2173-8aa4-40c2-afe0-f6ddce66c02e" providerId="ADAL" clId="{5CA07967-1321-4388-AF43-D61A876AE7CD}" dt="2021-04-12T18:04:36.736" v="31" actId="26606"/>
          <ac:spMkLst>
            <pc:docMk/>
            <pc:sldMk cId="3275141503" sldId="256"/>
            <ac:spMk id="11" creationId="{DAA7FC7E-F43A-4C0E-93E5-139BB3B6E1BA}"/>
          </ac:spMkLst>
        </pc:spChg>
        <pc:spChg chg="add del mod">
          <ac:chgData name="Christophe Chapdelaine" userId="feee2173-8aa4-40c2-afe0-f6ddce66c02e" providerId="ADAL" clId="{5CA07967-1321-4388-AF43-D61A876AE7CD}" dt="2021-04-12T18:04:38.153" v="33" actId="26606"/>
          <ac:spMkLst>
            <pc:docMk/>
            <pc:sldMk cId="3275141503" sldId="256"/>
            <ac:spMk id="13" creationId="{A6C2D9F1-7B5C-4419-B324-D2D20859792E}"/>
          </ac:spMkLst>
        </pc:spChg>
        <pc:spChg chg="del">
          <ac:chgData name="Christophe Chapdelaine" userId="feee2173-8aa4-40c2-afe0-f6ddce66c02e" providerId="ADAL" clId="{5CA07967-1321-4388-AF43-D61A876AE7CD}" dt="2021-04-12T17:50:41.331" v="1"/>
          <ac:spMkLst>
            <pc:docMk/>
            <pc:sldMk cId="3275141503" sldId="256"/>
            <ac:spMk id="73" creationId="{96078A10-9FA1-43BD-9125-BEF5DB4D6DB2}"/>
          </ac:spMkLst>
        </pc:spChg>
        <pc:spChg chg="del">
          <ac:chgData name="Christophe Chapdelaine" userId="feee2173-8aa4-40c2-afe0-f6ddce66c02e" providerId="ADAL" clId="{5CA07967-1321-4388-AF43-D61A876AE7CD}" dt="2021-04-12T17:50:41.331" v="1"/>
          <ac:spMkLst>
            <pc:docMk/>
            <pc:sldMk cId="3275141503" sldId="256"/>
            <ac:spMk id="1028" creationId="{03463256-2874-4AB8-BE2C-9DE89C4A73AC}"/>
          </ac:spMkLst>
        </pc:spChg>
        <pc:picChg chg="add mod">
          <ac:chgData name="Christophe Chapdelaine" userId="feee2173-8aa4-40c2-afe0-f6ddce66c02e" providerId="ADAL" clId="{5CA07967-1321-4388-AF43-D61A876AE7CD}" dt="2021-04-12T18:04:38.153" v="34" actId="26606"/>
          <ac:picMkLst>
            <pc:docMk/>
            <pc:sldMk cId="3275141503" sldId="256"/>
            <ac:picMk id="4" creationId="{65C43147-38B8-4AFA-A90B-B041AE18D09D}"/>
          </ac:picMkLst>
        </pc:picChg>
        <pc:picChg chg="del mod">
          <ac:chgData name="Christophe Chapdelaine" userId="feee2173-8aa4-40c2-afe0-f6ddce66c02e" providerId="ADAL" clId="{5CA07967-1321-4388-AF43-D61A876AE7CD}" dt="2021-04-12T18:03:41.519" v="21" actId="478"/>
          <ac:picMkLst>
            <pc:docMk/>
            <pc:sldMk cId="3275141503" sldId="256"/>
            <ac:picMk id="1026" creationId="{83C54F6F-63F6-469F-9A6E-A8D7838CD392}"/>
          </ac:picMkLst>
        </pc:picChg>
      </pc:sldChg>
      <pc:sldChg chg="modSp">
        <pc:chgData name="Christophe Chapdelaine" userId="feee2173-8aa4-40c2-afe0-f6ddce66c02e" providerId="ADAL" clId="{5CA07967-1321-4388-AF43-D61A876AE7CD}" dt="2021-04-12T17:50:41.331" v="1"/>
        <pc:sldMkLst>
          <pc:docMk/>
          <pc:sldMk cId="3703882594" sldId="258"/>
        </pc:sldMkLst>
        <pc:spChg chg="mod">
          <ac:chgData name="Christophe Chapdelaine" userId="feee2173-8aa4-40c2-afe0-f6ddce66c02e" providerId="ADAL" clId="{5CA07967-1321-4388-AF43-D61A876AE7CD}" dt="2021-04-12T17:50:41.331" v="1"/>
          <ac:spMkLst>
            <pc:docMk/>
            <pc:sldMk cId="3703882594" sldId="258"/>
            <ac:spMk id="2" creationId="{BB7C365E-ED59-450E-BB64-CAA462607279}"/>
          </ac:spMkLst>
        </pc:spChg>
      </pc:sldChg>
      <pc:sldChg chg="modSp mod">
        <pc:chgData name="Christophe Chapdelaine" userId="feee2173-8aa4-40c2-afe0-f6ddce66c02e" providerId="ADAL" clId="{5CA07967-1321-4388-AF43-D61A876AE7CD}" dt="2021-04-12T17:53:42.587" v="18" actId="14100"/>
        <pc:sldMkLst>
          <pc:docMk/>
          <pc:sldMk cId="1239003265" sldId="264"/>
        </pc:sldMkLst>
        <pc:spChg chg="mod">
          <ac:chgData name="Christophe Chapdelaine" userId="feee2173-8aa4-40c2-afe0-f6ddce66c02e" providerId="ADAL" clId="{5CA07967-1321-4388-AF43-D61A876AE7CD}" dt="2021-04-12T17:50:41.331" v="1"/>
          <ac:spMkLst>
            <pc:docMk/>
            <pc:sldMk cId="1239003265" sldId="264"/>
            <ac:spMk id="2" creationId="{50D1D21B-2FD2-43E8-8430-ABCE192276A8}"/>
          </ac:spMkLst>
        </pc:spChg>
        <pc:spChg chg="mod">
          <ac:chgData name="Christophe Chapdelaine" userId="feee2173-8aa4-40c2-afe0-f6ddce66c02e" providerId="ADAL" clId="{5CA07967-1321-4388-AF43-D61A876AE7CD}" dt="2021-04-12T17:50:41.331" v="1"/>
          <ac:spMkLst>
            <pc:docMk/>
            <pc:sldMk cId="1239003265" sldId="264"/>
            <ac:spMk id="3" creationId="{D01A0261-91A9-4DB7-A786-45E1E2BCA0E4}"/>
          </ac:spMkLst>
        </pc:spChg>
        <pc:graphicFrameChg chg="mod modGraphic">
          <ac:chgData name="Christophe Chapdelaine" userId="feee2173-8aa4-40c2-afe0-f6ddce66c02e" providerId="ADAL" clId="{5CA07967-1321-4388-AF43-D61A876AE7CD}" dt="2021-04-12T17:53:42.587" v="18" actId="14100"/>
          <ac:graphicFrameMkLst>
            <pc:docMk/>
            <pc:sldMk cId="1239003265" sldId="264"/>
            <ac:graphicFrameMk id="4" creationId="{B7706E5D-4B1B-47D3-8F7F-833FF566E26B}"/>
          </ac:graphicFrameMkLst>
        </pc:graphicFrameChg>
      </pc:sldChg>
      <pc:sldChg chg="modSp mod">
        <pc:chgData name="Christophe Chapdelaine" userId="feee2173-8aa4-40c2-afe0-f6ddce66c02e" providerId="ADAL" clId="{5CA07967-1321-4388-AF43-D61A876AE7CD}" dt="2021-04-12T17:53:30.936" v="16" actId="14100"/>
        <pc:sldMkLst>
          <pc:docMk/>
          <pc:sldMk cId="802141746" sldId="265"/>
        </pc:sldMkLst>
        <pc:spChg chg="mod">
          <ac:chgData name="Christophe Chapdelaine" userId="feee2173-8aa4-40c2-afe0-f6ddce66c02e" providerId="ADAL" clId="{5CA07967-1321-4388-AF43-D61A876AE7CD}" dt="2021-04-12T17:50:41.331" v="1"/>
          <ac:spMkLst>
            <pc:docMk/>
            <pc:sldMk cId="802141746" sldId="265"/>
            <ac:spMk id="2" creationId="{4AC8211F-268F-47AE-A8F7-EF5563E37D1C}"/>
          </ac:spMkLst>
        </pc:spChg>
        <pc:spChg chg="mod">
          <ac:chgData name="Christophe Chapdelaine" userId="feee2173-8aa4-40c2-afe0-f6ddce66c02e" providerId="ADAL" clId="{5CA07967-1321-4388-AF43-D61A876AE7CD}" dt="2021-04-12T17:50:41.331" v="1"/>
          <ac:spMkLst>
            <pc:docMk/>
            <pc:sldMk cId="802141746" sldId="265"/>
            <ac:spMk id="3" creationId="{305A87E6-E455-4EEE-84DD-1FEE10514E5C}"/>
          </ac:spMkLst>
        </pc:spChg>
        <pc:graphicFrameChg chg="mod modGraphic">
          <ac:chgData name="Christophe Chapdelaine" userId="feee2173-8aa4-40c2-afe0-f6ddce66c02e" providerId="ADAL" clId="{5CA07967-1321-4388-AF43-D61A876AE7CD}" dt="2021-04-12T17:53:30.936" v="16" actId="14100"/>
          <ac:graphicFrameMkLst>
            <pc:docMk/>
            <pc:sldMk cId="802141746" sldId="265"/>
            <ac:graphicFrameMk id="7" creationId="{40A2497D-4B98-4F01-9010-79C7B5A65349}"/>
          </ac:graphicFrameMkLst>
        </pc:graphicFrameChg>
      </pc:sldChg>
      <pc:sldChg chg="modSp mod">
        <pc:chgData name="Christophe Chapdelaine" userId="feee2173-8aa4-40c2-afe0-f6ddce66c02e" providerId="ADAL" clId="{5CA07967-1321-4388-AF43-D61A876AE7CD}" dt="2021-04-12T17:53:19.170" v="14" actId="14100"/>
        <pc:sldMkLst>
          <pc:docMk/>
          <pc:sldMk cId="2954894007" sldId="266"/>
        </pc:sldMkLst>
        <pc:spChg chg="mod">
          <ac:chgData name="Christophe Chapdelaine" userId="feee2173-8aa4-40c2-afe0-f6ddce66c02e" providerId="ADAL" clId="{5CA07967-1321-4388-AF43-D61A876AE7CD}" dt="2021-04-12T17:50:41.331" v="1"/>
          <ac:spMkLst>
            <pc:docMk/>
            <pc:sldMk cId="2954894007" sldId="266"/>
            <ac:spMk id="2" creationId="{122D8069-7163-4F36-9823-A8F9947AD608}"/>
          </ac:spMkLst>
        </pc:spChg>
        <pc:spChg chg="mod">
          <ac:chgData name="Christophe Chapdelaine" userId="feee2173-8aa4-40c2-afe0-f6ddce66c02e" providerId="ADAL" clId="{5CA07967-1321-4388-AF43-D61A876AE7CD}" dt="2021-04-12T17:50:41.331" v="1"/>
          <ac:spMkLst>
            <pc:docMk/>
            <pc:sldMk cId="2954894007" sldId="266"/>
            <ac:spMk id="5" creationId="{4C7D2F22-B856-43DB-8267-85C7B25FD33D}"/>
          </ac:spMkLst>
        </pc:spChg>
        <pc:graphicFrameChg chg="mod modGraphic">
          <ac:chgData name="Christophe Chapdelaine" userId="feee2173-8aa4-40c2-afe0-f6ddce66c02e" providerId="ADAL" clId="{5CA07967-1321-4388-AF43-D61A876AE7CD}" dt="2021-04-12T17:53:19.170" v="14" actId="14100"/>
          <ac:graphicFrameMkLst>
            <pc:docMk/>
            <pc:sldMk cId="2954894007" sldId="266"/>
            <ac:graphicFrameMk id="8" creationId="{C7F8A325-A8C2-4508-9A58-34E67371D811}"/>
          </ac:graphicFrameMkLst>
        </pc:graphicFrameChg>
      </pc:sldChg>
      <pc:sldChg chg="modSp mod">
        <pc:chgData name="Christophe Chapdelaine" userId="feee2173-8aa4-40c2-afe0-f6ddce66c02e" providerId="ADAL" clId="{5CA07967-1321-4388-AF43-D61A876AE7CD}" dt="2021-04-12T17:53:05.153" v="12" actId="14100"/>
        <pc:sldMkLst>
          <pc:docMk/>
          <pc:sldMk cId="4019453204" sldId="267"/>
        </pc:sldMkLst>
        <pc:spChg chg="mod">
          <ac:chgData name="Christophe Chapdelaine" userId="feee2173-8aa4-40c2-afe0-f6ddce66c02e" providerId="ADAL" clId="{5CA07967-1321-4388-AF43-D61A876AE7CD}" dt="2021-04-12T17:50:41.331" v="1"/>
          <ac:spMkLst>
            <pc:docMk/>
            <pc:sldMk cId="4019453204" sldId="267"/>
            <ac:spMk id="2" creationId="{F0BC69DB-DF56-42BC-A3B8-626CAC27C8A9}"/>
          </ac:spMkLst>
        </pc:spChg>
        <pc:spChg chg="mod">
          <ac:chgData name="Christophe Chapdelaine" userId="feee2173-8aa4-40c2-afe0-f6ddce66c02e" providerId="ADAL" clId="{5CA07967-1321-4388-AF43-D61A876AE7CD}" dt="2021-04-12T17:50:41.331" v="1"/>
          <ac:spMkLst>
            <pc:docMk/>
            <pc:sldMk cId="4019453204" sldId="267"/>
            <ac:spMk id="5" creationId="{02584C24-E611-44EE-BD34-B5BC9F418593}"/>
          </ac:spMkLst>
        </pc:spChg>
        <pc:graphicFrameChg chg="mod modGraphic">
          <ac:chgData name="Christophe Chapdelaine" userId="feee2173-8aa4-40c2-afe0-f6ddce66c02e" providerId="ADAL" clId="{5CA07967-1321-4388-AF43-D61A876AE7CD}" dt="2021-04-12T17:53:05.153" v="12" actId="14100"/>
          <ac:graphicFrameMkLst>
            <pc:docMk/>
            <pc:sldMk cId="4019453204" sldId="267"/>
            <ac:graphicFrameMk id="7" creationId="{DAFB035E-E81E-4366-A595-8ECD60C8C360}"/>
          </ac:graphicFrameMkLst>
        </pc:graphicFrameChg>
      </pc:sldChg>
      <pc:sldChg chg="modSp mod">
        <pc:chgData name="Christophe Chapdelaine" userId="feee2173-8aa4-40c2-afe0-f6ddce66c02e" providerId="ADAL" clId="{5CA07967-1321-4388-AF43-D61A876AE7CD}" dt="2021-04-12T17:52:52.286" v="10" actId="14100"/>
        <pc:sldMkLst>
          <pc:docMk/>
          <pc:sldMk cId="830362517" sldId="268"/>
        </pc:sldMkLst>
        <pc:spChg chg="mod">
          <ac:chgData name="Christophe Chapdelaine" userId="feee2173-8aa4-40c2-afe0-f6ddce66c02e" providerId="ADAL" clId="{5CA07967-1321-4388-AF43-D61A876AE7CD}" dt="2021-04-12T17:50:41.331" v="1"/>
          <ac:spMkLst>
            <pc:docMk/>
            <pc:sldMk cId="830362517" sldId="268"/>
            <ac:spMk id="2" creationId="{01A1E21E-51FC-47D3-85C3-516EB5F38D1C}"/>
          </ac:spMkLst>
        </pc:spChg>
        <pc:spChg chg="mod">
          <ac:chgData name="Christophe Chapdelaine" userId="feee2173-8aa4-40c2-afe0-f6ddce66c02e" providerId="ADAL" clId="{5CA07967-1321-4388-AF43-D61A876AE7CD}" dt="2021-04-12T17:50:41.331" v="1"/>
          <ac:spMkLst>
            <pc:docMk/>
            <pc:sldMk cId="830362517" sldId="268"/>
            <ac:spMk id="5" creationId="{DC424F3E-3864-4FCA-8AF4-42BF578DABCF}"/>
          </ac:spMkLst>
        </pc:spChg>
        <pc:graphicFrameChg chg="mod modGraphic">
          <ac:chgData name="Christophe Chapdelaine" userId="feee2173-8aa4-40c2-afe0-f6ddce66c02e" providerId="ADAL" clId="{5CA07967-1321-4388-AF43-D61A876AE7CD}" dt="2021-04-12T17:52:52.286" v="10" actId="14100"/>
          <ac:graphicFrameMkLst>
            <pc:docMk/>
            <pc:sldMk cId="830362517" sldId="268"/>
            <ac:graphicFrameMk id="7" creationId="{9ED04FC4-92B2-40B1-8BF9-817A7BD68F39}"/>
          </ac:graphicFrameMkLst>
        </pc:graphicFrameChg>
      </pc:sldChg>
      <pc:sldChg chg="modSp mod">
        <pc:chgData name="Christophe Chapdelaine" userId="feee2173-8aa4-40c2-afe0-f6ddce66c02e" providerId="ADAL" clId="{5CA07967-1321-4388-AF43-D61A876AE7CD}" dt="2021-04-12T17:52:39.552" v="8" actId="14100"/>
        <pc:sldMkLst>
          <pc:docMk/>
          <pc:sldMk cId="4149732537" sldId="269"/>
        </pc:sldMkLst>
        <pc:spChg chg="mod">
          <ac:chgData name="Christophe Chapdelaine" userId="feee2173-8aa4-40c2-afe0-f6ddce66c02e" providerId="ADAL" clId="{5CA07967-1321-4388-AF43-D61A876AE7CD}" dt="2021-04-12T17:50:41.331" v="1"/>
          <ac:spMkLst>
            <pc:docMk/>
            <pc:sldMk cId="4149732537" sldId="269"/>
            <ac:spMk id="2" creationId="{0DEAEBD1-A0F6-4D33-A46C-A283A604B759}"/>
          </ac:spMkLst>
        </pc:spChg>
        <pc:spChg chg="mod">
          <ac:chgData name="Christophe Chapdelaine" userId="feee2173-8aa4-40c2-afe0-f6ddce66c02e" providerId="ADAL" clId="{5CA07967-1321-4388-AF43-D61A876AE7CD}" dt="2021-04-12T17:50:41.331" v="1"/>
          <ac:spMkLst>
            <pc:docMk/>
            <pc:sldMk cId="4149732537" sldId="269"/>
            <ac:spMk id="5" creationId="{BB042A3D-3B92-466D-869D-E8D493208175}"/>
          </ac:spMkLst>
        </pc:spChg>
        <pc:graphicFrameChg chg="mod modGraphic">
          <ac:chgData name="Christophe Chapdelaine" userId="feee2173-8aa4-40c2-afe0-f6ddce66c02e" providerId="ADAL" clId="{5CA07967-1321-4388-AF43-D61A876AE7CD}" dt="2021-04-12T17:52:39.552" v="8" actId="14100"/>
          <ac:graphicFrameMkLst>
            <pc:docMk/>
            <pc:sldMk cId="4149732537" sldId="269"/>
            <ac:graphicFrameMk id="7" creationId="{A472F711-70B0-4C73-B945-E4D766C7C70F}"/>
          </ac:graphicFrameMkLst>
        </pc:graphicFrameChg>
      </pc:sldChg>
      <pc:sldChg chg="modSp">
        <pc:chgData name="Christophe Chapdelaine" userId="feee2173-8aa4-40c2-afe0-f6ddce66c02e" providerId="ADAL" clId="{5CA07967-1321-4388-AF43-D61A876AE7CD}" dt="2021-04-12T17:50:41.331" v="1"/>
        <pc:sldMkLst>
          <pc:docMk/>
          <pc:sldMk cId="2337029673" sldId="270"/>
        </pc:sldMkLst>
        <pc:spChg chg="mod">
          <ac:chgData name="Christophe Chapdelaine" userId="feee2173-8aa4-40c2-afe0-f6ddce66c02e" providerId="ADAL" clId="{5CA07967-1321-4388-AF43-D61A876AE7CD}" dt="2021-04-12T17:50:41.331" v="1"/>
          <ac:spMkLst>
            <pc:docMk/>
            <pc:sldMk cId="2337029673" sldId="270"/>
            <ac:spMk id="2" creationId="{BB7C365E-ED59-450E-BB64-CAA462607279}"/>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4-12T13:53:55.604" idx="1">
    <p:pos x="2904" y="1187"/>
    <p:text>[@Philip Lagogiannis] Est-ce que je dois mettre le logo avec la mention sous pression ?</p:text>
    <p:extLst>
      <p:ext uri="{C676402C-5697-4E1C-873F-D02D1690AC5C}">
        <p15:threadingInfo xmlns:p15="http://schemas.microsoft.com/office/powerpoint/2012/main" timeZoneBias="240"/>
      </p:ext>
    </p:extLst>
  </p:cm>
  <p:cm authorId="2" dt="2021-04-12T10:57:18.098" idx="1">
    <p:pos x="2904" y="1283"/>
    <p:text>C'est en effet plus courant!
</p:text>
    <p:extLst>
      <p:ext uri="{C676402C-5697-4E1C-873F-D02D1690AC5C}">
        <p15:threadingInfo xmlns:p15="http://schemas.microsoft.com/office/powerpoint/2012/main" timeZoneBias="420">
          <p15:parentCm authorId="1" idx="1"/>
        </p15:threadingInfo>
      </p:ext>
    </p:extLst>
  </p:cm>
  <p:cm authorId="1" dt="2021-04-12T14:04:49.803" idx="2">
    <p:pos x="2904" y="1379"/>
    <p:text>fait</p:text>
    <p:extLst>
      <p:ext uri="{C676402C-5697-4E1C-873F-D02D1690AC5C}">
        <p15:threadingInfo xmlns:p15="http://schemas.microsoft.com/office/powerpoint/2012/main" timeZoneBias="240">
          <p15:parentCm authorId="1" idx="1"/>
        </p15:threadingInfo>
      </p:ext>
    </p:extLst>
  </p:cm>
  <p:cm authorId="1" dt="2021-04-12T14:26:38.328" idx="3">
    <p:pos x="2904" y="1475"/>
    <p:text>[@Philip Lagogiannis] Est-ce que le fichier est envoyé en PPTX ou PDF ?</p:text>
    <p:extLst>
      <p:ext uri="{C676402C-5697-4E1C-873F-D02D1690AC5C}">
        <p15:threadingInfo xmlns:p15="http://schemas.microsoft.com/office/powerpoint/2012/main" timeZoneBias="240">
          <p15:parentCm authorId="1" idx="1"/>
        </p15:threadingInfo>
      </p:ext>
    </p:extLst>
  </p:cm>
  <p:cm authorId="2" dt="2021-04-12T11:42:40.873" idx="2">
    <p:pos x="2904" y="1571"/>
    <p:text>L'envoi pourrait se faire en PPT, afin de laisser le plus de marge possible aux éxec
</p:text>
    <p:extLst>
      <p:ext uri="{C676402C-5697-4E1C-873F-D02D1690AC5C}">
        <p15:threadingInfo xmlns:p15="http://schemas.microsoft.com/office/powerpoint/2012/main" timeZoneBias="420">
          <p15:parentCm authorId="1" idx="1"/>
        </p15:threadingInfo>
      </p:ext>
    </p:extLst>
  </p:cm>
  <p:cm authorId="2" dt="2021-04-12T11:52:55.997" idx="3">
    <p:pos x="10" y="10"/>
    <p:text>[@Christophe Chapdelaine] Pourrais-tu me partager une copie de ce document afin que je puisse commencer la traduction? (Et y insérer la version anglaise du « Profs en négo et sous pression »?)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7E579F-8811-487E-A2EF-5D12D7769EA9}" type="datetimeFigureOut">
              <a:rPr lang="fr-CA" smtClean="0"/>
              <a:t>2021-04-12</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5B8FB7-233C-4B43-8E06-002808DA42BA}" type="slidenum">
              <a:rPr lang="fr-CA" smtClean="0"/>
              <a:t>‹#›</a:t>
            </a:fld>
            <a:endParaRPr lang="fr-CA"/>
          </a:p>
        </p:txBody>
      </p:sp>
    </p:spTree>
    <p:extLst>
      <p:ext uri="{BB962C8B-B14F-4D97-AF65-F5344CB8AC3E}">
        <p14:creationId xmlns:p14="http://schemas.microsoft.com/office/powerpoint/2010/main" val="4012985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F25B8FB7-233C-4B43-8E06-002808DA42BA}" type="slidenum">
              <a:rPr lang="fr-CA" smtClean="0"/>
              <a:t>1</a:t>
            </a:fld>
            <a:endParaRPr lang="fr-CA"/>
          </a:p>
        </p:txBody>
      </p:sp>
    </p:spTree>
    <p:extLst>
      <p:ext uri="{BB962C8B-B14F-4D97-AF65-F5344CB8AC3E}">
        <p14:creationId xmlns:p14="http://schemas.microsoft.com/office/powerpoint/2010/main" val="2147964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fr-FR"/>
              <a:t>Modifiez le style du titre</a:t>
            </a:r>
            <a:endParaRPr lang="en-US"/>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D5F38B07-47CF-4641-8BFA-D02D8F7A4D15}" type="datetimeFigureOut">
              <a:rPr lang="fr-CA" smtClean="0"/>
              <a:t>2021-04-12</a:t>
            </a:fld>
            <a:endParaRPr lang="fr-CA"/>
          </a:p>
        </p:txBody>
      </p:sp>
      <p:sp>
        <p:nvSpPr>
          <p:cNvPr id="5" name="Footer Placeholder 4"/>
          <p:cNvSpPr>
            <a:spLocks noGrp="1"/>
          </p:cNvSpPr>
          <p:nvPr>
            <p:ph type="ftr" sz="quarter" idx="11"/>
          </p:nvPr>
        </p:nvSpPr>
        <p:spPr>
          <a:xfrm>
            <a:off x="581192" y="5951811"/>
            <a:ext cx="6917210" cy="365125"/>
          </a:xfrm>
        </p:spPr>
        <p:txBody>
          <a:bodyPr/>
          <a:lstStyle>
            <a:lvl1pPr>
              <a:defRPr b="1">
                <a:solidFill>
                  <a:schemeClr val="tx1">
                    <a:lumMod val="85000"/>
                    <a:lumOff val="15000"/>
                  </a:schemeClr>
                </a:solidFill>
              </a:defRPr>
            </a:lvl1pPr>
          </a:lstStyle>
          <a:p>
            <a:endParaRPr lang="fr-CA"/>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813F2950-B4BB-4A11-8A1F-8C2AA5835D2F}" type="slidenum">
              <a:rPr lang="fr-CA" smtClean="0"/>
              <a:t>‹#›</a:t>
            </a:fld>
            <a:endParaRPr lang="fr-CA"/>
          </a:p>
        </p:txBody>
      </p:sp>
      <p:pic>
        <p:nvPicPr>
          <p:cNvPr id="8" name="Image 7">
            <a:extLst>
              <a:ext uri="{FF2B5EF4-FFF2-40B4-BE49-F238E27FC236}">
                <a16:creationId xmlns:a16="http://schemas.microsoft.com/office/drawing/2014/main" id="{C2D73507-A547-4018-9B9E-6DE62BD3C613}"/>
              </a:ext>
            </a:extLst>
          </p:cNvPr>
          <p:cNvPicPr>
            <a:picLocks noChangeAspect="1"/>
          </p:cNvPicPr>
          <p:nvPr/>
        </p:nvPicPr>
        <p:blipFill>
          <a:blip r:embed="rId2"/>
          <a:stretch>
            <a:fillRect/>
          </a:stretch>
        </p:blipFill>
        <p:spPr>
          <a:xfrm>
            <a:off x="581191" y="5052224"/>
            <a:ext cx="2529961" cy="825958"/>
          </a:xfrm>
          <a:prstGeom prst="rect">
            <a:avLst/>
          </a:prstGeom>
        </p:spPr>
      </p:pic>
    </p:spTree>
    <p:extLst>
      <p:ext uri="{BB962C8B-B14F-4D97-AF65-F5344CB8AC3E}">
        <p14:creationId xmlns:p14="http://schemas.microsoft.com/office/powerpoint/2010/main" val="2136444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D5F38B07-47CF-4641-8BFA-D02D8F7A4D15}" type="datetimeFigureOut">
              <a:rPr lang="fr-CA" smtClean="0"/>
              <a:t>2021-04-12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813F2950-B4BB-4A11-8A1F-8C2AA5835D2F}" type="slidenum">
              <a:rPr lang="fr-CA" smtClean="0"/>
              <a:t>‹#›</a:t>
            </a:fld>
            <a:endParaRPr lang="fr-CA"/>
          </a:p>
        </p:txBody>
      </p:sp>
    </p:spTree>
    <p:extLst>
      <p:ext uri="{BB962C8B-B14F-4D97-AF65-F5344CB8AC3E}">
        <p14:creationId xmlns:p14="http://schemas.microsoft.com/office/powerpoint/2010/main" val="3625590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D5F38B07-47CF-4641-8BFA-D02D8F7A4D15}" type="datetimeFigureOut">
              <a:rPr lang="fr-CA" smtClean="0"/>
              <a:t>2021-04-12</a:t>
            </a:fld>
            <a:endParaRPr lang="fr-CA"/>
          </a:p>
        </p:txBody>
      </p:sp>
      <p:sp>
        <p:nvSpPr>
          <p:cNvPr id="5" name="Footer Placeholder 4"/>
          <p:cNvSpPr>
            <a:spLocks noGrp="1"/>
          </p:cNvSpPr>
          <p:nvPr>
            <p:ph type="ftr" sz="quarter" idx="11"/>
          </p:nvPr>
        </p:nvSpPr>
        <p:spPr>
          <a:xfrm>
            <a:off x="774923" y="5951811"/>
            <a:ext cx="7896279" cy="365125"/>
          </a:xfrm>
        </p:spPr>
        <p:txBody>
          <a:bodyPr/>
          <a:lstStyle/>
          <a:p>
            <a:endParaRPr lang="fr-CA"/>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813F2950-B4BB-4A11-8A1F-8C2AA5835D2F}" type="slidenum">
              <a:rPr lang="fr-CA" smtClean="0"/>
              <a:t>‹#›</a:t>
            </a:fld>
            <a:endParaRPr lang="fr-CA"/>
          </a:p>
        </p:txBody>
      </p:sp>
    </p:spTree>
    <p:extLst>
      <p:ext uri="{BB962C8B-B14F-4D97-AF65-F5344CB8AC3E}">
        <p14:creationId xmlns:p14="http://schemas.microsoft.com/office/powerpoint/2010/main" val="222401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fr-FR"/>
              <a:t>Modifiez le style du titre</a:t>
            </a:r>
            <a:endParaRPr lang="en-US"/>
          </a:p>
        </p:txBody>
      </p:sp>
      <p:sp>
        <p:nvSpPr>
          <p:cNvPr id="3" name="Content Placeholder 2"/>
          <p:cNvSpPr>
            <a:spLocks noGrp="1"/>
          </p:cNvSpPr>
          <p:nvPr>
            <p:ph idx="1"/>
          </p:nvPr>
        </p:nvSpPr>
        <p:spPr>
          <a:xfrm>
            <a:off x="581192" y="2180496"/>
            <a:ext cx="11029615" cy="367830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lvl1pPr>
              <a:defRPr/>
            </a:lvl1pPr>
          </a:lstStyle>
          <a:p>
            <a:fld id="{D5F38B07-47CF-4641-8BFA-D02D8F7A4D15}" type="datetimeFigureOut">
              <a:rPr lang="fr-CA" smtClean="0"/>
              <a:t>2021-04-12</a:t>
            </a:fld>
            <a:endParaRPr lang="fr-CA"/>
          </a:p>
        </p:txBody>
      </p:sp>
      <p:sp>
        <p:nvSpPr>
          <p:cNvPr id="5" name="Footer Placeholder 4"/>
          <p:cNvSpPr>
            <a:spLocks noGrp="1"/>
          </p:cNvSpPr>
          <p:nvPr>
            <p:ph type="ftr" sz="quarter" idx="11"/>
          </p:nvPr>
        </p:nvSpPr>
        <p:spPr>
          <a:xfrm>
            <a:off x="581192" y="5951811"/>
            <a:ext cx="6917210" cy="365125"/>
          </a:xfrm>
        </p:spPr>
        <p:txBody>
          <a:bodyPr/>
          <a:lstStyle/>
          <a:p>
            <a:endParaRPr lang="fr-CA"/>
          </a:p>
        </p:txBody>
      </p:sp>
      <p:sp>
        <p:nvSpPr>
          <p:cNvPr id="6" name="Slide Number Placeholder 5"/>
          <p:cNvSpPr>
            <a:spLocks noGrp="1"/>
          </p:cNvSpPr>
          <p:nvPr>
            <p:ph type="sldNum" sz="quarter" idx="12"/>
          </p:nvPr>
        </p:nvSpPr>
        <p:spPr>
          <a:xfrm>
            <a:off x="10558300" y="5956137"/>
            <a:ext cx="1052508" cy="365125"/>
          </a:xfrm>
        </p:spPr>
        <p:txBody>
          <a:bodyPr/>
          <a:lstStyle/>
          <a:p>
            <a:fld id="{813F2950-B4BB-4A11-8A1F-8C2AA5835D2F}" type="slidenum">
              <a:rPr lang="fr-CA" smtClean="0"/>
              <a:t>‹#›</a:t>
            </a:fld>
            <a:endParaRPr lang="fr-CA"/>
          </a:p>
        </p:txBody>
      </p:sp>
      <p:pic>
        <p:nvPicPr>
          <p:cNvPr id="8" name="Image 7">
            <a:extLst>
              <a:ext uri="{FF2B5EF4-FFF2-40B4-BE49-F238E27FC236}">
                <a16:creationId xmlns:a16="http://schemas.microsoft.com/office/drawing/2014/main" id="{8EA58F02-76A6-4FBC-BE12-FF2F1B06F047}"/>
              </a:ext>
            </a:extLst>
          </p:cNvPr>
          <p:cNvPicPr>
            <a:picLocks noChangeAspect="1"/>
          </p:cNvPicPr>
          <p:nvPr/>
        </p:nvPicPr>
        <p:blipFill>
          <a:blip r:embed="rId2"/>
          <a:stretch>
            <a:fillRect/>
          </a:stretch>
        </p:blipFill>
        <p:spPr>
          <a:xfrm>
            <a:off x="446534" y="123825"/>
            <a:ext cx="1054744" cy="344343"/>
          </a:xfrm>
          <a:prstGeom prst="rect">
            <a:avLst/>
          </a:prstGeom>
        </p:spPr>
      </p:pic>
    </p:spTree>
    <p:extLst>
      <p:ext uri="{BB962C8B-B14F-4D97-AF65-F5344CB8AC3E}">
        <p14:creationId xmlns:p14="http://schemas.microsoft.com/office/powerpoint/2010/main" val="492046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fr-FR"/>
              <a:t>Modifiez le style du titre</a:t>
            </a:r>
            <a:endParaRPr lang="en-US"/>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5F38B07-47CF-4641-8BFA-D02D8F7A4D15}" type="datetimeFigureOut">
              <a:rPr lang="fr-CA" smtClean="0"/>
              <a:t>2021-04-12</a:t>
            </a:fld>
            <a:endParaRPr lang="fr-CA"/>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fr-CA"/>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13F2950-B4BB-4A11-8A1F-8C2AA5835D2F}" type="slidenum">
              <a:rPr lang="fr-CA" smtClean="0"/>
              <a:t>‹#›</a:t>
            </a:fld>
            <a:endParaRPr lang="fr-CA"/>
          </a:p>
        </p:txBody>
      </p:sp>
      <p:pic>
        <p:nvPicPr>
          <p:cNvPr id="9" name="Image 8">
            <a:extLst>
              <a:ext uri="{FF2B5EF4-FFF2-40B4-BE49-F238E27FC236}">
                <a16:creationId xmlns:a16="http://schemas.microsoft.com/office/drawing/2014/main" id="{E38E46D0-762D-4CD3-AC68-4AE6DA0BCAD6}"/>
              </a:ext>
            </a:extLst>
          </p:cNvPr>
          <p:cNvPicPr>
            <a:picLocks noChangeAspect="1"/>
          </p:cNvPicPr>
          <p:nvPr/>
        </p:nvPicPr>
        <p:blipFill>
          <a:blip r:embed="rId2"/>
          <a:stretch>
            <a:fillRect/>
          </a:stretch>
        </p:blipFill>
        <p:spPr>
          <a:xfrm>
            <a:off x="446534" y="123825"/>
            <a:ext cx="1054744" cy="344343"/>
          </a:xfrm>
          <a:prstGeom prst="rect">
            <a:avLst/>
          </a:prstGeom>
        </p:spPr>
      </p:pic>
    </p:spTree>
    <p:extLst>
      <p:ext uri="{BB962C8B-B14F-4D97-AF65-F5344CB8AC3E}">
        <p14:creationId xmlns:p14="http://schemas.microsoft.com/office/powerpoint/2010/main" val="1265239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fr-FR"/>
              <a:t>Modifiez le style du titre</a:t>
            </a:r>
            <a:endParaRPr lang="en-US"/>
          </a:p>
        </p:txBody>
      </p:sp>
      <p:sp>
        <p:nvSpPr>
          <p:cNvPr id="3" name="Content Placeholder 2"/>
          <p:cNvSpPr>
            <a:spLocks noGrp="1"/>
          </p:cNvSpPr>
          <p:nvPr>
            <p:ph sz="half" idx="1"/>
          </p:nvPr>
        </p:nvSpPr>
        <p:spPr>
          <a:xfrm>
            <a:off x="581193" y="2228003"/>
            <a:ext cx="5422390" cy="363304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188417" y="2228003"/>
            <a:ext cx="5422392" cy="363304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D5F38B07-47CF-4641-8BFA-D02D8F7A4D15}" type="datetimeFigureOut">
              <a:rPr lang="fr-CA" smtClean="0"/>
              <a:t>2021-04-12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813F2950-B4BB-4A11-8A1F-8C2AA5835D2F}" type="slidenum">
              <a:rPr lang="fr-CA" smtClean="0"/>
              <a:t>‹#›</a:t>
            </a:fld>
            <a:endParaRPr lang="fr-CA"/>
          </a:p>
        </p:txBody>
      </p:sp>
    </p:spTree>
    <p:extLst>
      <p:ext uri="{BB962C8B-B14F-4D97-AF65-F5344CB8AC3E}">
        <p14:creationId xmlns:p14="http://schemas.microsoft.com/office/powerpoint/2010/main" val="1271045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fr-FR"/>
              <a:t>Modifiez le style du titre</a:t>
            </a:r>
            <a:endParaRPr lang="en-US"/>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D5F38B07-47CF-4641-8BFA-D02D8F7A4D15}" type="datetimeFigureOut">
              <a:rPr lang="fr-CA" smtClean="0"/>
              <a:t>2021-04-12</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813F2950-B4BB-4A11-8A1F-8C2AA5835D2F}" type="slidenum">
              <a:rPr lang="fr-CA" smtClean="0"/>
              <a:t>‹#›</a:t>
            </a:fld>
            <a:endParaRPr lang="fr-CA"/>
          </a:p>
        </p:txBody>
      </p:sp>
    </p:spTree>
    <p:extLst>
      <p:ext uri="{BB962C8B-B14F-4D97-AF65-F5344CB8AC3E}">
        <p14:creationId xmlns:p14="http://schemas.microsoft.com/office/powerpoint/2010/main" val="2571597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D5F38B07-47CF-4641-8BFA-D02D8F7A4D15}" type="datetimeFigureOut">
              <a:rPr lang="fr-CA" smtClean="0"/>
              <a:t>2021-04-12</a:t>
            </a:fld>
            <a:endParaRPr lang="fr-CA"/>
          </a:p>
        </p:txBody>
      </p:sp>
      <p:sp>
        <p:nvSpPr>
          <p:cNvPr id="4" name="Footer Placeholder 3"/>
          <p:cNvSpPr>
            <a:spLocks noGrp="1"/>
          </p:cNvSpPr>
          <p:nvPr>
            <p:ph type="ftr" sz="quarter" idx="11"/>
          </p:nvPr>
        </p:nvSpPr>
        <p:spPr>
          <a:xfrm>
            <a:off x="581191" y="5956137"/>
            <a:ext cx="6917210" cy="365125"/>
          </a:xfrm>
        </p:spPr>
        <p:txBody>
          <a:bodyPr/>
          <a:lstStyle/>
          <a:p>
            <a:endParaRPr lang="fr-CA"/>
          </a:p>
        </p:txBody>
      </p:sp>
      <p:sp>
        <p:nvSpPr>
          <p:cNvPr id="5" name="Slide Number Placeholder 4"/>
          <p:cNvSpPr>
            <a:spLocks noGrp="1"/>
          </p:cNvSpPr>
          <p:nvPr>
            <p:ph type="sldNum" sz="quarter" idx="12"/>
          </p:nvPr>
        </p:nvSpPr>
        <p:spPr/>
        <p:txBody>
          <a:bodyPr/>
          <a:lstStyle/>
          <a:p>
            <a:fld id="{813F2950-B4BB-4A11-8A1F-8C2AA5835D2F}" type="slidenum">
              <a:rPr lang="fr-CA" smtClean="0"/>
              <a:t>‹#›</a:t>
            </a:fld>
            <a:endParaRPr lang="fr-CA"/>
          </a:p>
        </p:txBody>
      </p:sp>
    </p:spTree>
    <p:extLst>
      <p:ext uri="{BB962C8B-B14F-4D97-AF65-F5344CB8AC3E}">
        <p14:creationId xmlns:p14="http://schemas.microsoft.com/office/powerpoint/2010/main" val="2826121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F38B07-47CF-4641-8BFA-D02D8F7A4D15}" type="datetimeFigureOut">
              <a:rPr lang="fr-CA" smtClean="0"/>
              <a:t>2021-04-12</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813F2950-B4BB-4A11-8A1F-8C2AA5835D2F}" type="slidenum">
              <a:rPr lang="fr-CA" smtClean="0"/>
              <a:t>‹#›</a:t>
            </a:fld>
            <a:endParaRPr lang="fr-CA"/>
          </a:p>
        </p:txBody>
      </p:sp>
    </p:spTree>
    <p:extLst>
      <p:ext uri="{BB962C8B-B14F-4D97-AF65-F5344CB8AC3E}">
        <p14:creationId xmlns:p14="http://schemas.microsoft.com/office/powerpoint/2010/main" val="3198759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fr-FR"/>
              <a:t>Modifiez le style du titre</a:t>
            </a:r>
            <a:endParaRPr lang="en-US"/>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D5F38B07-47CF-4641-8BFA-D02D8F7A4D15}" type="datetimeFigureOut">
              <a:rPr lang="fr-CA" smtClean="0"/>
              <a:t>2021-04-12</a:t>
            </a:fld>
            <a:endParaRPr lang="fr-CA"/>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fr-CA"/>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13F2950-B4BB-4A11-8A1F-8C2AA5835D2F}" type="slidenum">
              <a:rPr lang="fr-CA" smtClean="0"/>
              <a:t>‹#›</a:t>
            </a:fld>
            <a:endParaRPr lang="fr-CA"/>
          </a:p>
        </p:txBody>
      </p:sp>
    </p:spTree>
    <p:extLst>
      <p:ext uri="{BB962C8B-B14F-4D97-AF65-F5344CB8AC3E}">
        <p14:creationId xmlns:p14="http://schemas.microsoft.com/office/powerpoint/2010/main" val="235853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fr-FR"/>
              <a:t>Modifiez le style du titre</a:t>
            </a:r>
            <a:endParaRPr lang="en-US"/>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5F38B07-47CF-4641-8BFA-D02D8F7A4D15}" type="datetimeFigureOut">
              <a:rPr lang="fr-CA" smtClean="0"/>
              <a:t>2021-04-12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813F2950-B4BB-4A11-8A1F-8C2AA5835D2F}" type="slidenum">
              <a:rPr lang="fr-CA" smtClean="0"/>
              <a:t>‹#›</a:t>
            </a:fld>
            <a:endParaRPr lang="fr-CA"/>
          </a:p>
        </p:txBody>
      </p:sp>
    </p:spTree>
    <p:extLst>
      <p:ext uri="{BB962C8B-B14F-4D97-AF65-F5344CB8AC3E}">
        <p14:creationId xmlns:p14="http://schemas.microsoft.com/office/powerpoint/2010/main" val="4186949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fr-FR"/>
              <a:t>Modifiez le style du titre</a:t>
            </a:r>
            <a:endParaRPr lang="en-US"/>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D5F38B07-47CF-4641-8BFA-D02D8F7A4D15}" type="datetimeFigureOut">
              <a:rPr lang="fr-CA" smtClean="0"/>
              <a:t>2021-04-12</a:t>
            </a:fld>
            <a:endParaRPr lang="fr-CA"/>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fr-CA"/>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813F2950-B4BB-4A11-8A1F-8C2AA5835D2F}" type="slidenum">
              <a:rPr lang="fr-CA" smtClean="0"/>
              <a:t>‹#›</a:t>
            </a:fld>
            <a:endParaRPr lang="fr-CA"/>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174355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28BDC7-197E-4DF9-8221-E0F60BD71ED8}"/>
              </a:ext>
            </a:extLst>
          </p:cNvPr>
          <p:cNvSpPr>
            <a:spLocks noGrp="1"/>
          </p:cNvSpPr>
          <p:nvPr>
            <p:ph type="title"/>
          </p:nvPr>
        </p:nvSpPr>
        <p:spPr>
          <a:xfrm>
            <a:off x="581192" y="702156"/>
            <a:ext cx="11029616" cy="1013800"/>
          </a:xfrm>
        </p:spPr>
        <p:txBody>
          <a:bodyPr anchor="b">
            <a:normAutofit/>
          </a:bodyPr>
          <a:lstStyle/>
          <a:p>
            <a:r>
              <a:rPr lang="fr-CA"/>
              <a:t>État des négociations</a:t>
            </a:r>
            <a:br>
              <a:rPr lang="fr-CA"/>
            </a:br>
            <a:r>
              <a:rPr lang="fr-CA"/>
              <a:t>Table sectorielle</a:t>
            </a:r>
          </a:p>
        </p:txBody>
      </p:sp>
      <p:pic>
        <p:nvPicPr>
          <p:cNvPr id="4" name="Image 3" descr="Une image contenant texte&#10;&#10;Description générée automatiquement">
            <a:extLst>
              <a:ext uri="{FF2B5EF4-FFF2-40B4-BE49-F238E27FC236}">
                <a16:creationId xmlns:a16="http://schemas.microsoft.com/office/drawing/2014/main" id="{65C43147-38B8-4AFA-A90B-B041AE18D0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92" y="2185974"/>
            <a:ext cx="11029615" cy="3667347"/>
          </a:xfrm>
          <a:prstGeom prst="rect">
            <a:avLst/>
          </a:prstGeom>
          <a:noFill/>
        </p:spPr>
      </p:pic>
    </p:spTree>
    <p:extLst>
      <p:ext uri="{BB962C8B-B14F-4D97-AF65-F5344CB8AC3E}">
        <p14:creationId xmlns:p14="http://schemas.microsoft.com/office/powerpoint/2010/main" val="3275141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7C365E-ED59-450E-BB64-CAA462607279}"/>
              </a:ext>
            </a:extLst>
          </p:cNvPr>
          <p:cNvSpPr>
            <a:spLocks noGrp="1"/>
          </p:cNvSpPr>
          <p:nvPr>
            <p:ph type="title"/>
          </p:nvPr>
        </p:nvSpPr>
        <p:spPr/>
        <p:txBody>
          <a:bodyPr/>
          <a:lstStyle/>
          <a:p>
            <a:r>
              <a:rPr lang="fr-CA"/>
              <a:t>État de la négociation sectorielle</a:t>
            </a:r>
          </a:p>
        </p:txBody>
      </p:sp>
      <p:sp>
        <p:nvSpPr>
          <p:cNvPr id="3" name="Espace réservé du contenu 2">
            <a:extLst>
              <a:ext uri="{FF2B5EF4-FFF2-40B4-BE49-F238E27FC236}">
                <a16:creationId xmlns:a16="http://schemas.microsoft.com/office/drawing/2014/main" id="{A0B338DB-7996-4E93-B2C2-59C19B64C0E9}"/>
              </a:ext>
            </a:extLst>
          </p:cNvPr>
          <p:cNvSpPr>
            <a:spLocks noGrp="1"/>
          </p:cNvSpPr>
          <p:nvPr>
            <p:ph idx="1"/>
          </p:nvPr>
        </p:nvSpPr>
        <p:spPr>
          <a:xfrm>
            <a:off x="1202918" y="2011680"/>
            <a:ext cx="10754619" cy="4562144"/>
          </a:xfrm>
        </p:spPr>
        <p:txBody>
          <a:bodyPr vert="horz" lIns="91440" tIns="45720" rIns="91440" bIns="45720" rtlCol="0" anchor="t">
            <a:normAutofit/>
          </a:bodyPr>
          <a:lstStyle/>
          <a:p>
            <a:pPr marL="457200" indent="-457200"/>
            <a:r>
              <a:rPr lang="fr-CA" sz="2800">
                <a:latin typeface="Arial"/>
                <a:cs typeface="Arial"/>
              </a:rPr>
              <a:t>Depuis janvier 2020, une quarantaine de rencontres de négociation avec le CPNC</a:t>
            </a:r>
            <a:endParaRPr lang="fr-FR">
              <a:latin typeface="Arial"/>
              <a:cs typeface="Arial"/>
            </a:endParaRPr>
          </a:p>
          <a:p>
            <a:pPr marL="457200" indent="-457200">
              <a:buClr>
                <a:srgbClr val="FFFFFF"/>
              </a:buClr>
            </a:pPr>
            <a:r>
              <a:rPr lang="fr-CA" sz="2800">
                <a:latin typeface="Arial"/>
                <a:cs typeface="Arial"/>
              </a:rPr>
              <a:t>Au printemps et à l’automne 2020, quelques avancées, mais strictement sur le plan normatif</a:t>
            </a:r>
            <a:endParaRPr lang="fr-FR">
              <a:latin typeface="Arial"/>
              <a:cs typeface="Arial"/>
            </a:endParaRPr>
          </a:p>
          <a:p>
            <a:pPr marL="457200" indent="-457200">
              <a:buClr>
                <a:srgbClr val="FFFFFF"/>
              </a:buClr>
            </a:pPr>
            <a:r>
              <a:rPr lang="fr-CA" sz="2800">
                <a:latin typeface="Arial"/>
                <a:cs typeface="Arial"/>
              </a:rPr>
              <a:t>Depuis janvier 2021, les négociations stagnent. Nos vis-à-vis n’ont pas de mandats, et reviennent même sur des éléments pourtant convenus. On recule, ce qui inquiète pour les autres éléments que nous considérions réglés</a:t>
            </a:r>
            <a:endParaRPr lang="fr-FR">
              <a:latin typeface="Arial"/>
              <a:cs typeface="Arial"/>
            </a:endParaRPr>
          </a:p>
          <a:p>
            <a:endParaRPr lang="fr-CA">
              <a:latin typeface="Corbel" panose="020B0503020204020204"/>
              <a:cs typeface="Arial" panose="020B0604020202020204" pitchFamily="34" charset="0"/>
            </a:endParaRPr>
          </a:p>
        </p:txBody>
      </p:sp>
    </p:spTree>
    <p:extLst>
      <p:ext uri="{BB962C8B-B14F-4D97-AF65-F5344CB8AC3E}">
        <p14:creationId xmlns:p14="http://schemas.microsoft.com/office/powerpoint/2010/main" val="3703882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7C365E-ED59-450E-BB64-CAA462607279}"/>
              </a:ext>
            </a:extLst>
          </p:cNvPr>
          <p:cNvSpPr>
            <a:spLocks noGrp="1"/>
          </p:cNvSpPr>
          <p:nvPr>
            <p:ph type="title"/>
          </p:nvPr>
        </p:nvSpPr>
        <p:spPr/>
        <p:txBody>
          <a:bodyPr/>
          <a:lstStyle/>
          <a:p>
            <a:r>
              <a:rPr lang="fr-CA"/>
              <a:t>État de la négociation sectorielle</a:t>
            </a:r>
          </a:p>
        </p:txBody>
      </p:sp>
      <p:sp>
        <p:nvSpPr>
          <p:cNvPr id="3" name="Espace réservé du contenu 2">
            <a:extLst>
              <a:ext uri="{FF2B5EF4-FFF2-40B4-BE49-F238E27FC236}">
                <a16:creationId xmlns:a16="http://schemas.microsoft.com/office/drawing/2014/main" id="{A0B338DB-7996-4E93-B2C2-59C19B64C0E9}"/>
              </a:ext>
            </a:extLst>
          </p:cNvPr>
          <p:cNvSpPr>
            <a:spLocks noGrp="1"/>
          </p:cNvSpPr>
          <p:nvPr>
            <p:ph idx="1"/>
          </p:nvPr>
        </p:nvSpPr>
        <p:spPr>
          <a:xfrm>
            <a:off x="1202918" y="2011680"/>
            <a:ext cx="10754619" cy="4562144"/>
          </a:xfrm>
        </p:spPr>
        <p:txBody>
          <a:bodyPr vert="horz" lIns="91440" tIns="45720" rIns="91440" bIns="45720" rtlCol="0" anchor="t">
            <a:normAutofit/>
          </a:bodyPr>
          <a:lstStyle/>
          <a:p>
            <a:pPr marL="0" indent="0">
              <a:buNone/>
            </a:pPr>
            <a:endParaRPr lang="fr-CA" sz="2800">
              <a:latin typeface="Arial" panose="020B0604020202020204" pitchFamily="34" charset="0"/>
              <a:cs typeface="Arial" panose="020B0604020202020204" pitchFamily="34" charset="0"/>
            </a:endParaRPr>
          </a:p>
          <a:p>
            <a:pPr lvl="1"/>
            <a:r>
              <a:rPr lang="fr-CA" sz="2800">
                <a:latin typeface="Arial"/>
                <a:cs typeface="Arial"/>
              </a:rPr>
              <a:t>Depuis le début, aucune ouverture en ce qui concerne nos demandes à incidence financière. Ils invoquent leur cadre financier très limité (4,6 millions pour les 45 cégeps syndiqués FNEEQ)</a:t>
            </a:r>
            <a:endParaRPr lang="fr-CA">
              <a:latin typeface="Corbel" panose="020B0503020204020204"/>
              <a:cs typeface="Arial"/>
            </a:endParaRPr>
          </a:p>
          <a:p>
            <a:pPr lvl="1">
              <a:buClr>
                <a:srgbClr val="FFFFFF"/>
              </a:buClr>
            </a:pPr>
            <a:r>
              <a:rPr lang="fr-CA" sz="2800">
                <a:latin typeface="Arial"/>
                <a:cs typeface="Arial"/>
              </a:rPr>
              <a:t>Pas de nouveau dépôt patronal depuis 23 octobre </a:t>
            </a:r>
            <a:endParaRPr lang="fr-CA"/>
          </a:p>
          <a:p>
            <a:endParaRPr lang="fr-CA"/>
          </a:p>
        </p:txBody>
      </p:sp>
    </p:spTree>
    <p:extLst>
      <p:ext uri="{BB962C8B-B14F-4D97-AF65-F5344CB8AC3E}">
        <p14:creationId xmlns:p14="http://schemas.microsoft.com/office/powerpoint/2010/main" val="2337029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EAEBD1-A0F6-4D33-A46C-A283A604B759}"/>
              </a:ext>
            </a:extLst>
          </p:cNvPr>
          <p:cNvSpPr>
            <a:spLocks noGrp="1"/>
          </p:cNvSpPr>
          <p:nvPr>
            <p:ph type="title"/>
          </p:nvPr>
        </p:nvSpPr>
        <p:spPr/>
        <p:txBody>
          <a:bodyPr/>
          <a:lstStyle/>
          <a:p>
            <a:r>
              <a:rPr lang="fr-CA"/>
              <a:t>Formation continue</a:t>
            </a:r>
          </a:p>
        </p:txBody>
      </p:sp>
      <p:sp>
        <p:nvSpPr>
          <p:cNvPr id="5" name="Espace réservé du contenu 4">
            <a:extLst>
              <a:ext uri="{FF2B5EF4-FFF2-40B4-BE49-F238E27FC236}">
                <a16:creationId xmlns:a16="http://schemas.microsoft.com/office/drawing/2014/main" id="{BB042A3D-3B92-466D-869D-E8D493208175}"/>
              </a:ext>
            </a:extLst>
          </p:cNvPr>
          <p:cNvSpPr>
            <a:spLocks noGrp="1"/>
          </p:cNvSpPr>
          <p:nvPr>
            <p:ph idx="1"/>
          </p:nvPr>
        </p:nvSpPr>
        <p:spPr/>
        <p:txBody>
          <a:bodyPr/>
          <a:lstStyle/>
          <a:p>
            <a:endParaRPr lang="fr-FR"/>
          </a:p>
        </p:txBody>
      </p:sp>
      <p:graphicFrame>
        <p:nvGraphicFramePr>
          <p:cNvPr id="7" name="Tableau 4">
            <a:extLst>
              <a:ext uri="{FF2B5EF4-FFF2-40B4-BE49-F238E27FC236}">
                <a16:creationId xmlns:a16="http://schemas.microsoft.com/office/drawing/2014/main" id="{A472F711-70B0-4C73-B945-E4D766C7C70F}"/>
              </a:ext>
            </a:extLst>
          </p:cNvPr>
          <p:cNvGraphicFramePr>
            <a:graphicFrameLocks noGrp="1"/>
          </p:cNvGraphicFramePr>
          <p:nvPr>
            <p:extLst>
              <p:ext uri="{D42A27DB-BD31-4B8C-83A1-F6EECF244321}">
                <p14:modId xmlns:p14="http://schemas.microsoft.com/office/powerpoint/2010/main" val="3732138355"/>
              </p:ext>
            </p:extLst>
          </p:nvPr>
        </p:nvGraphicFramePr>
        <p:xfrm>
          <a:off x="447869" y="1837150"/>
          <a:ext cx="11290042" cy="4759890"/>
        </p:xfrm>
        <a:graphic>
          <a:graphicData uri="http://schemas.openxmlformats.org/drawingml/2006/table">
            <a:tbl>
              <a:tblPr firstRow="1" bandRow="1">
                <a:tableStyleId>{5C22544A-7EE6-4342-B048-85BDC9FD1C3A}</a:tableStyleId>
              </a:tblPr>
              <a:tblGrid>
                <a:gridCol w="5645021">
                  <a:extLst>
                    <a:ext uri="{9D8B030D-6E8A-4147-A177-3AD203B41FA5}">
                      <a16:colId xmlns:a16="http://schemas.microsoft.com/office/drawing/2014/main" val="1481029358"/>
                    </a:ext>
                  </a:extLst>
                </a:gridCol>
                <a:gridCol w="5645021">
                  <a:extLst>
                    <a:ext uri="{9D8B030D-6E8A-4147-A177-3AD203B41FA5}">
                      <a16:colId xmlns:a16="http://schemas.microsoft.com/office/drawing/2014/main" val="3133148409"/>
                    </a:ext>
                  </a:extLst>
                </a:gridCol>
              </a:tblGrid>
              <a:tr h="4759890">
                <a:tc>
                  <a:txBody>
                    <a:bodyPr/>
                    <a:lstStyle/>
                    <a:p>
                      <a:pPr lvl="0" algn="l">
                        <a:lnSpc>
                          <a:spcPct val="100000"/>
                        </a:lnSpc>
                        <a:spcBef>
                          <a:spcPts val="0"/>
                        </a:spcBef>
                        <a:spcAft>
                          <a:spcPts val="0"/>
                        </a:spcAft>
                        <a:buNone/>
                      </a:pPr>
                      <a:r>
                        <a:rPr lang="fr-CA" sz="2800" b="1" i="0" u="none" strike="noStrike" noProof="0">
                          <a:latin typeface="Calibri"/>
                        </a:rPr>
                        <a:t>DEMANDES</a:t>
                      </a:r>
                      <a:endParaRPr lang="fr-FR" sz="2800" b="1" i="0" u="none" strike="noStrike" noProof="0">
                        <a:latin typeface="Calibri"/>
                      </a:endParaRPr>
                    </a:p>
                    <a:p>
                      <a:pPr lvl="0" algn="l">
                        <a:lnSpc>
                          <a:spcPct val="100000"/>
                        </a:lnSpc>
                        <a:spcBef>
                          <a:spcPts val="0"/>
                        </a:spcBef>
                        <a:spcAft>
                          <a:spcPts val="0"/>
                        </a:spcAft>
                        <a:buNone/>
                      </a:pPr>
                      <a:endParaRPr lang="fr-CA" sz="1800" b="0" i="0" u="none" strike="noStrike" noProof="0">
                        <a:latin typeface="Calibri"/>
                      </a:endParaRPr>
                    </a:p>
                    <a:p>
                      <a:pPr marL="285750" lvl="0" indent="-285750" algn="l">
                        <a:lnSpc>
                          <a:spcPct val="100000"/>
                        </a:lnSpc>
                        <a:spcBef>
                          <a:spcPts val="0"/>
                        </a:spcBef>
                        <a:spcAft>
                          <a:spcPts val="0"/>
                        </a:spcAft>
                        <a:buFont typeface="Arial"/>
                        <a:buChar char="•"/>
                      </a:pPr>
                      <a:r>
                        <a:rPr lang="fr-CA" sz="2400" b="0" i="0" u="none" strike="noStrike" noProof="0"/>
                        <a:t>Rémunération et conditions de travail équitables*</a:t>
                      </a:r>
                      <a:endParaRPr lang="fr-FR" sz="2400" b="0" i="0" u="none" strike="noStrike" noProof="0">
                        <a:latin typeface="Calibri"/>
                      </a:endParaRPr>
                    </a:p>
                    <a:p>
                      <a:pPr marL="285750" lvl="0" indent="-285750" algn="l">
                        <a:lnSpc>
                          <a:spcPct val="100000"/>
                        </a:lnSpc>
                        <a:spcBef>
                          <a:spcPts val="0"/>
                        </a:spcBef>
                        <a:spcAft>
                          <a:spcPts val="0"/>
                        </a:spcAft>
                        <a:buFont typeface="Arial"/>
                        <a:buChar char="•"/>
                      </a:pPr>
                      <a:r>
                        <a:rPr lang="fr-CA" sz="2400" b="0" i="0" u="none" strike="noStrike" noProof="0"/>
                        <a:t>Comité de sélection commun ou avec majorité d’enseignants</a:t>
                      </a:r>
                      <a:endParaRPr lang="fr-FR" sz="2400" b="0" i="0" u="none" strike="noStrike" noProof="0">
                        <a:latin typeface="Calibri"/>
                      </a:endParaRPr>
                    </a:p>
                    <a:p>
                      <a:pPr lvl="0">
                        <a:buNone/>
                      </a:pPr>
                      <a:endParaRPr lang="fr-FR"/>
                    </a:p>
                    <a:p>
                      <a:pPr lvl="0">
                        <a:buNone/>
                      </a:pPr>
                      <a:endParaRPr lang="fr-FR"/>
                    </a:p>
                    <a:p>
                      <a:pPr lvl="0">
                        <a:buNone/>
                      </a:pPr>
                      <a:r>
                        <a:rPr lang="fr-CA" sz="2000" b="0" i="0" u="none" strike="noStrike" noProof="0">
                          <a:latin typeface="Corbel"/>
                        </a:rPr>
                        <a:t>*Demande aussi portée à la table centrale</a:t>
                      </a:r>
                      <a:endParaRPr lang="fr-FR" sz="2000"/>
                    </a:p>
                  </a:txBody>
                  <a:tcPr/>
                </a:tc>
                <a:tc>
                  <a:txBody>
                    <a:bodyPr/>
                    <a:lstStyle/>
                    <a:p>
                      <a:pPr lvl="0">
                        <a:buNone/>
                      </a:pPr>
                      <a:r>
                        <a:rPr lang="fr-CA" sz="2800" b="1" i="0" u="none" strike="noStrike" noProof="0">
                          <a:latin typeface="Calibri"/>
                        </a:rPr>
                        <a:t>ÉTAT DES POURPARLERS</a:t>
                      </a:r>
                      <a:endParaRPr lang="fr-FR" sz="2800" b="1"/>
                    </a:p>
                    <a:p>
                      <a:pPr lvl="0">
                        <a:buNone/>
                      </a:pPr>
                      <a:endParaRPr lang="fr-CA" sz="1800" b="0" i="0" u="none" strike="noStrike" noProof="0">
                        <a:latin typeface="Calibri"/>
                      </a:endParaRPr>
                    </a:p>
                    <a:p>
                      <a:pPr marL="0" marR="0" lvl="0" indent="0" algn="l">
                        <a:lnSpc>
                          <a:spcPct val="90000"/>
                        </a:lnSpc>
                        <a:spcBef>
                          <a:spcPts val="1200"/>
                        </a:spcBef>
                        <a:spcAft>
                          <a:spcPts val="200"/>
                        </a:spcAft>
                        <a:buNone/>
                      </a:pPr>
                      <a:r>
                        <a:rPr lang="fr-CA" sz="2400" b="0" i="0" u="none" strike="noStrike" noProof="0"/>
                        <a:t>Bien que la partie patronale ait reconnu l’iniquité à plus d’une reprise, aucun avancement à date à cause du cadre financier limité.</a:t>
                      </a:r>
                      <a:endParaRPr lang="en-US" sz="2400" b="0" i="0" u="none" strike="noStrike" noProof="0"/>
                    </a:p>
                    <a:p>
                      <a:pPr marL="0" marR="0" lvl="0" indent="0" algn="l">
                        <a:lnSpc>
                          <a:spcPct val="90000"/>
                        </a:lnSpc>
                        <a:spcBef>
                          <a:spcPts val="1200"/>
                        </a:spcBef>
                        <a:spcAft>
                          <a:spcPts val="200"/>
                        </a:spcAft>
                        <a:buNone/>
                      </a:pPr>
                      <a:endParaRPr lang="fr-CA" sz="2400" b="0" i="0" u="none" strike="noStrike" noProof="0"/>
                    </a:p>
                    <a:p>
                      <a:pPr marL="0" marR="0" lvl="0" indent="0" algn="l">
                        <a:lnSpc>
                          <a:spcPct val="90000"/>
                        </a:lnSpc>
                        <a:spcBef>
                          <a:spcPts val="1200"/>
                        </a:spcBef>
                        <a:spcAft>
                          <a:spcPts val="200"/>
                        </a:spcAft>
                        <a:buNone/>
                      </a:pPr>
                      <a:endParaRPr lang="fr-CA" sz="2400" b="0" i="0" u="none" strike="noStrike" noProof="0"/>
                    </a:p>
                  </a:txBody>
                  <a:tcPr/>
                </a:tc>
                <a:extLst>
                  <a:ext uri="{0D108BD9-81ED-4DB2-BD59-A6C34878D82A}">
                    <a16:rowId xmlns:a16="http://schemas.microsoft.com/office/drawing/2014/main" val="1031466134"/>
                  </a:ext>
                </a:extLst>
              </a:tr>
            </a:tbl>
          </a:graphicData>
        </a:graphic>
      </p:graphicFrame>
    </p:spTree>
    <p:extLst>
      <p:ext uri="{BB962C8B-B14F-4D97-AF65-F5344CB8AC3E}">
        <p14:creationId xmlns:p14="http://schemas.microsoft.com/office/powerpoint/2010/main" val="4149732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A1E21E-51FC-47D3-85C3-516EB5F38D1C}"/>
              </a:ext>
            </a:extLst>
          </p:cNvPr>
          <p:cNvSpPr>
            <a:spLocks noGrp="1"/>
          </p:cNvSpPr>
          <p:nvPr>
            <p:ph type="title"/>
          </p:nvPr>
        </p:nvSpPr>
        <p:spPr/>
        <p:txBody>
          <a:bodyPr/>
          <a:lstStyle/>
          <a:p>
            <a:r>
              <a:rPr lang="fr-CA"/>
              <a:t>Précarité</a:t>
            </a:r>
          </a:p>
        </p:txBody>
      </p:sp>
      <p:sp>
        <p:nvSpPr>
          <p:cNvPr id="5" name="Espace réservé du contenu 4">
            <a:extLst>
              <a:ext uri="{FF2B5EF4-FFF2-40B4-BE49-F238E27FC236}">
                <a16:creationId xmlns:a16="http://schemas.microsoft.com/office/drawing/2014/main" id="{DC424F3E-3864-4FCA-8AF4-42BF578DABCF}"/>
              </a:ext>
            </a:extLst>
          </p:cNvPr>
          <p:cNvSpPr>
            <a:spLocks noGrp="1"/>
          </p:cNvSpPr>
          <p:nvPr>
            <p:ph idx="1"/>
          </p:nvPr>
        </p:nvSpPr>
        <p:spPr/>
        <p:txBody>
          <a:bodyPr/>
          <a:lstStyle/>
          <a:p>
            <a:endParaRPr lang="fr-FR"/>
          </a:p>
        </p:txBody>
      </p:sp>
      <p:graphicFrame>
        <p:nvGraphicFramePr>
          <p:cNvPr id="7" name="Tableau 4">
            <a:extLst>
              <a:ext uri="{FF2B5EF4-FFF2-40B4-BE49-F238E27FC236}">
                <a16:creationId xmlns:a16="http://schemas.microsoft.com/office/drawing/2014/main" id="{9ED04FC4-92B2-40B1-8BF9-817A7BD68F39}"/>
              </a:ext>
            </a:extLst>
          </p:cNvPr>
          <p:cNvGraphicFramePr>
            <a:graphicFrameLocks noGrp="1"/>
          </p:cNvGraphicFramePr>
          <p:nvPr>
            <p:extLst>
              <p:ext uri="{D42A27DB-BD31-4B8C-83A1-F6EECF244321}">
                <p14:modId xmlns:p14="http://schemas.microsoft.com/office/powerpoint/2010/main" val="1723247074"/>
              </p:ext>
            </p:extLst>
          </p:nvPr>
        </p:nvGraphicFramePr>
        <p:xfrm>
          <a:off x="447868" y="1837150"/>
          <a:ext cx="11290042" cy="4759890"/>
        </p:xfrm>
        <a:graphic>
          <a:graphicData uri="http://schemas.openxmlformats.org/drawingml/2006/table">
            <a:tbl>
              <a:tblPr firstRow="1" bandRow="1">
                <a:tableStyleId>{5C22544A-7EE6-4342-B048-85BDC9FD1C3A}</a:tableStyleId>
              </a:tblPr>
              <a:tblGrid>
                <a:gridCol w="5645021">
                  <a:extLst>
                    <a:ext uri="{9D8B030D-6E8A-4147-A177-3AD203B41FA5}">
                      <a16:colId xmlns:a16="http://schemas.microsoft.com/office/drawing/2014/main" val="1481029358"/>
                    </a:ext>
                  </a:extLst>
                </a:gridCol>
                <a:gridCol w="5645021">
                  <a:extLst>
                    <a:ext uri="{9D8B030D-6E8A-4147-A177-3AD203B41FA5}">
                      <a16:colId xmlns:a16="http://schemas.microsoft.com/office/drawing/2014/main" val="3133148409"/>
                    </a:ext>
                  </a:extLst>
                </a:gridCol>
              </a:tblGrid>
              <a:tr h="4759890">
                <a:tc>
                  <a:txBody>
                    <a:bodyPr/>
                    <a:lstStyle/>
                    <a:p>
                      <a:pPr lvl="0" algn="l">
                        <a:lnSpc>
                          <a:spcPct val="100000"/>
                        </a:lnSpc>
                        <a:spcBef>
                          <a:spcPts val="0"/>
                        </a:spcBef>
                        <a:spcAft>
                          <a:spcPts val="0"/>
                        </a:spcAft>
                        <a:buNone/>
                      </a:pPr>
                      <a:r>
                        <a:rPr lang="fr-CA" sz="2800" b="1" i="0" u="none" strike="noStrike" noProof="0">
                          <a:latin typeface="Calibri"/>
                        </a:rPr>
                        <a:t>DEMANDES</a:t>
                      </a:r>
                      <a:endParaRPr lang="fr-FR" sz="2800" b="1" i="0" u="none" strike="noStrike" noProof="0">
                        <a:latin typeface="Calibri"/>
                      </a:endParaRPr>
                    </a:p>
                    <a:p>
                      <a:pPr lvl="0" algn="l">
                        <a:lnSpc>
                          <a:spcPct val="100000"/>
                        </a:lnSpc>
                        <a:spcBef>
                          <a:spcPts val="0"/>
                        </a:spcBef>
                        <a:spcAft>
                          <a:spcPts val="0"/>
                        </a:spcAft>
                        <a:buNone/>
                      </a:pPr>
                      <a:endParaRPr lang="fr-CA" sz="1800" b="0" i="0" u="none" strike="noStrike" noProof="0">
                        <a:latin typeface="Calibri"/>
                      </a:endParaRPr>
                    </a:p>
                    <a:p>
                      <a:pPr marL="285750" lvl="0" indent="-285750" algn="l">
                        <a:lnSpc>
                          <a:spcPct val="100000"/>
                        </a:lnSpc>
                        <a:spcBef>
                          <a:spcPts val="0"/>
                        </a:spcBef>
                        <a:spcAft>
                          <a:spcPts val="0"/>
                        </a:spcAft>
                        <a:buFont typeface="Arial"/>
                        <a:buChar char="•"/>
                      </a:pPr>
                      <a:r>
                        <a:rPr lang="fr-CA" sz="2400" b="0" i="0" u="none" strike="noStrike" noProof="0">
                          <a:latin typeface="Corbel"/>
                        </a:rPr>
                        <a:t>Amélioration de mise sous contrat</a:t>
                      </a:r>
                      <a:endParaRPr lang="fr-FR" sz="2400" b="0" i="0" u="none" strike="noStrike" noProof="0">
                        <a:latin typeface="Calibri"/>
                      </a:endParaRPr>
                    </a:p>
                    <a:p>
                      <a:pPr marL="285750" lvl="0" indent="-285750" algn="l">
                        <a:lnSpc>
                          <a:spcPct val="100000"/>
                        </a:lnSpc>
                        <a:spcBef>
                          <a:spcPts val="0"/>
                        </a:spcBef>
                        <a:spcAft>
                          <a:spcPts val="0"/>
                        </a:spcAft>
                        <a:buFont typeface="Arial"/>
                        <a:buChar char="•"/>
                      </a:pPr>
                      <a:r>
                        <a:rPr lang="fr-CA" sz="2400" b="0" i="0" u="none" strike="noStrike" noProof="0">
                          <a:latin typeface="Corbel"/>
                        </a:rPr>
                        <a:t>Facilitation de l’atteinte du temps complet</a:t>
                      </a:r>
                      <a:endParaRPr lang="fr-FR" sz="2400" b="0" i="0" u="none" strike="noStrike" noProof="0">
                        <a:latin typeface="Calibri"/>
                      </a:endParaRPr>
                    </a:p>
                    <a:p>
                      <a:pPr marL="285750" lvl="0" indent="-285750" algn="l">
                        <a:lnSpc>
                          <a:spcPct val="100000"/>
                        </a:lnSpc>
                        <a:spcBef>
                          <a:spcPts val="0"/>
                        </a:spcBef>
                        <a:spcAft>
                          <a:spcPts val="0"/>
                        </a:spcAft>
                        <a:buFont typeface="Arial"/>
                        <a:buChar char="•"/>
                      </a:pPr>
                      <a:r>
                        <a:rPr lang="fr-CA" sz="2400" b="0" i="0" u="none" strike="noStrike" noProof="0">
                          <a:latin typeface="Corbel"/>
                        </a:rPr>
                        <a:t>Postes sur tous les cours</a:t>
                      </a:r>
                      <a:endParaRPr lang="fr-FR" sz="2400" b="0" i="0" u="none" strike="noStrike" noProof="0">
                        <a:latin typeface="Calibri"/>
                      </a:endParaRPr>
                    </a:p>
                    <a:p>
                      <a:pPr marL="285750" lvl="0" indent="-285750" algn="l">
                        <a:lnSpc>
                          <a:spcPct val="100000"/>
                        </a:lnSpc>
                        <a:spcBef>
                          <a:spcPts val="0"/>
                        </a:spcBef>
                        <a:spcAft>
                          <a:spcPts val="0"/>
                        </a:spcAft>
                        <a:buFont typeface="Arial"/>
                        <a:buChar char="•"/>
                      </a:pPr>
                      <a:r>
                        <a:rPr lang="fr-CA" sz="2400" b="0" i="0" u="none" strike="noStrike" noProof="0">
                          <a:latin typeface="Corbel"/>
                        </a:rPr>
                        <a:t>Demandes de congés</a:t>
                      </a:r>
                      <a:endParaRPr lang="fr-FR" sz="2400" b="0" i="0" u="none" strike="noStrike" noProof="0">
                        <a:latin typeface="Calibri"/>
                      </a:endParaRPr>
                    </a:p>
                    <a:p>
                      <a:pPr marL="285750" lvl="0" indent="-285750" algn="l">
                        <a:lnSpc>
                          <a:spcPct val="100000"/>
                        </a:lnSpc>
                        <a:spcBef>
                          <a:spcPts val="0"/>
                        </a:spcBef>
                        <a:spcAft>
                          <a:spcPts val="0"/>
                        </a:spcAft>
                        <a:buFont typeface="Arial"/>
                        <a:buChar char="•"/>
                      </a:pPr>
                      <a:r>
                        <a:rPr lang="fr-CA" sz="2400" b="0" i="0" u="none" strike="noStrike" noProof="0">
                          <a:latin typeface="Corbel"/>
                        </a:rPr>
                        <a:t>Travaux paritaires sur la précarité et la sécurité d’emploi</a:t>
                      </a:r>
                      <a:endParaRPr lang="fr-FR" sz="2400" b="0" i="0" u="none" strike="noStrike" noProof="0">
                        <a:latin typeface="Calibri"/>
                      </a:endParaRPr>
                    </a:p>
                    <a:p>
                      <a:pPr lvl="0">
                        <a:buNone/>
                      </a:pPr>
                      <a:endParaRPr lang="fr-FR"/>
                    </a:p>
                  </a:txBody>
                  <a:tcPr/>
                </a:tc>
                <a:tc>
                  <a:txBody>
                    <a:bodyPr/>
                    <a:lstStyle/>
                    <a:p>
                      <a:pPr lvl="0">
                        <a:buNone/>
                      </a:pPr>
                      <a:r>
                        <a:rPr lang="fr-CA" sz="2800" b="1" i="0" u="none" strike="noStrike" noProof="0">
                          <a:latin typeface="Calibri"/>
                        </a:rPr>
                        <a:t>ÉTAT DES POURPARLERS</a:t>
                      </a:r>
                      <a:endParaRPr lang="fr-FR" sz="2800" b="1"/>
                    </a:p>
                    <a:p>
                      <a:pPr lvl="0">
                        <a:buNone/>
                      </a:pPr>
                      <a:endParaRPr lang="fr-CA" sz="1800" b="0" i="0" u="none" strike="noStrike" noProof="0">
                        <a:latin typeface="Calibri"/>
                      </a:endParaRPr>
                    </a:p>
                    <a:p>
                      <a:pPr lvl="0">
                        <a:buNone/>
                      </a:pPr>
                      <a:r>
                        <a:rPr lang="fr-CA" sz="2400" b="0" i="0" u="none" strike="noStrike" noProof="0">
                          <a:latin typeface="Corbel"/>
                        </a:rPr>
                        <a:t>Quelques avancées l’automne dernier (ouverture de postes sur cours multidisciplinaires et complémentaires, et possibilité de désistement) mais depuis, rien. Recul sur l’accès aux congés différés, demande pour laquelle nous avions une « entente ». Peu ou pas d’ouverture aux autres demandes. </a:t>
                      </a:r>
                      <a:endParaRPr lang="fr-FR"/>
                    </a:p>
                  </a:txBody>
                  <a:tcPr/>
                </a:tc>
                <a:extLst>
                  <a:ext uri="{0D108BD9-81ED-4DB2-BD59-A6C34878D82A}">
                    <a16:rowId xmlns:a16="http://schemas.microsoft.com/office/drawing/2014/main" val="1031466134"/>
                  </a:ext>
                </a:extLst>
              </a:tr>
            </a:tbl>
          </a:graphicData>
        </a:graphic>
      </p:graphicFrame>
    </p:spTree>
    <p:extLst>
      <p:ext uri="{BB962C8B-B14F-4D97-AF65-F5344CB8AC3E}">
        <p14:creationId xmlns:p14="http://schemas.microsoft.com/office/powerpoint/2010/main" val="830362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BC69DB-DF56-42BC-A3B8-626CAC27C8A9}"/>
              </a:ext>
            </a:extLst>
          </p:cNvPr>
          <p:cNvSpPr>
            <a:spLocks noGrp="1"/>
          </p:cNvSpPr>
          <p:nvPr>
            <p:ph type="title"/>
          </p:nvPr>
        </p:nvSpPr>
        <p:spPr/>
        <p:txBody>
          <a:bodyPr/>
          <a:lstStyle/>
          <a:p>
            <a:r>
              <a:rPr lang="fr-CA"/>
              <a:t>Tâches et ressources</a:t>
            </a:r>
          </a:p>
        </p:txBody>
      </p:sp>
      <p:sp>
        <p:nvSpPr>
          <p:cNvPr id="5" name="Espace réservé du contenu 4">
            <a:extLst>
              <a:ext uri="{FF2B5EF4-FFF2-40B4-BE49-F238E27FC236}">
                <a16:creationId xmlns:a16="http://schemas.microsoft.com/office/drawing/2014/main" id="{02584C24-E611-44EE-BD34-B5BC9F418593}"/>
              </a:ext>
            </a:extLst>
          </p:cNvPr>
          <p:cNvSpPr>
            <a:spLocks noGrp="1"/>
          </p:cNvSpPr>
          <p:nvPr>
            <p:ph idx="1"/>
          </p:nvPr>
        </p:nvSpPr>
        <p:spPr/>
        <p:txBody>
          <a:bodyPr/>
          <a:lstStyle/>
          <a:p>
            <a:endParaRPr lang="fr-FR"/>
          </a:p>
        </p:txBody>
      </p:sp>
      <p:graphicFrame>
        <p:nvGraphicFramePr>
          <p:cNvPr id="7" name="Tableau 4">
            <a:extLst>
              <a:ext uri="{FF2B5EF4-FFF2-40B4-BE49-F238E27FC236}">
                <a16:creationId xmlns:a16="http://schemas.microsoft.com/office/drawing/2014/main" id="{DAFB035E-E81E-4366-A595-8ECD60C8C360}"/>
              </a:ext>
            </a:extLst>
          </p:cNvPr>
          <p:cNvGraphicFramePr>
            <a:graphicFrameLocks noGrp="1"/>
          </p:cNvGraphicFramePr>
          <p:nvPr>
            <p:extLst>
              <p:ext uri="{D42A27DB-BD31-4B8C-83A1-F6EECF244321}">
                <p14:modId xmlns:p14="http://schemas.microsoft.com/office/powerpoint/2010/main" val="2701116990"/>
              </p:ext>
            </p:extLst>
          </p:nvPr>
        </p:nvGraphicFramePr>
        <p:xfrm>
          <a:off x="438538" y="1837150"/>
          <a:ext cx="11290042" cy="4759890"/>
        </p:xfrm>
        <a:graphic>
          <a:graphicData uri="http://schemas.openxmlformats.org/drawingml/2006/table">
            <a:tbl>
              <a:tblPr firstRow="1" bandRow="1">
                <a:tableStyleId>{5C22544A-7EE6-4342-B048-85BDC9FD1C3A}</a:tableStyleId>
              </a:tblPr>
              <a:tblGrid>
                <a:gridCol w="5645021">
                  <a:extLst>
                    <a:ext uri="{9D8B030D-6E8A-4147-A177-3AD203B41FA5}">
                      <a16:colId xmlns:a16="http://schemas.microsoft.com/office/drawing/2014/main" val="1481029358"/>
                    </a:ext>
                  </a:extLst>
                </a:gridCol>
                <a:gridCol w="5645021">
                  <a:extLst>
                    <a:ext uri="{9D8B030D-6E8A-4147-A177-3AD203B41FA5}">
                      <a16:colId xmlns:a16="http://schemas.microsoft.com/office/drawing/2014/main" val="3133148409"/>
                    </a:ext>
                  </a:extLst>
                </a:gridCol>
              </a:tblGrid>
              <a:tr h="4759890">
                <a:tc>
                  <a:txBody>
                    <a:bodyPr/>
                    <a:lstStyle/>
                    <a:p>
                      <a:pPr lvl="0" algn="l">
                        <a:lnSpc>
                          <a:spcPct val="100000"/>
                        </a:lnSpc>
                        <a:spcBef>
                          <a:spcPts val="0"/>
                        </a:spcBef>
                        <a:spcAft>
                          <a:spcPts val="0"/>
                        </a:spcAft>
                        <a:buNone/>
                      </a:pPr>
                      <a:r>
                        <a:rPr lang="fr-CA" sz="2800" b="1" i="0" u="none" strike="noStrike" noProof="0">
                          <a:latin typeface="Calibri"/>
                        </a:rPr>
                        <a:t>DEMANDES</a:t>
                      </a:r>
                      <a:endParaRPr lang="fr-FR" sz="2800" b="1" i="0" u="none" strike="noStrike" noProof="0">
                        <a:latin typeface="Calibri"/>
                      </a:endParaRPr>
                    </a:p>
                    <a:p>
                      <a:pPr lvl="0" algn="l">
                        <a:lnSpc>
                          <a:spcPct val="100000"/>
                        </a:lnSpc>
                        <a:spcBef>
                          <a:spcPts val="0"/>
                        </a:spcBef>
                        <a:spcAft>
                          <a:spcPts val="0"/>
                        </a:spcAft>
                        <a:buNone/>
                      </a:pPr>
                      <a:endParaRPr lang="fr-CA" sz="1800" b="0" i="0" u="none" strike="noStrike" noProof="0">
                        <a:latin typeface="Calibri"/>
                      </a:endParaRPr>
                    </a:p>
                    <a:p>
                      <a:pPr marL="285750" lvl="0" indent="-285750" algn="l">
                        <a:lnSpc>
                          <a:spcPct val="100000"/>
                        </a:lnSpc>
                        <a:spcBef>
                          <a:spcPts val="0"/>
                        </a:spcBef>
                        <a:spcAft>
                          <a:spcPts val="0"/>
                        </a:spcAft>
                        <a:buFont typeface="Arial"/>
                        <a:buChar char="•"/>
                      </a:pPr>
                      <a:r>
                        <a:rPr lang="fr-CA" sz="2400" b="0" i="0" u="none" strike="noStrike" noProof="0"/>
                        <a:t>Ressources pour le soutien de EESH et étudiants à MGS faible (avec postes)</a:t>
                      </a:r>
                      <a:endParaRPr lang="fr-FR" sz="2400" b="0" i="0" u="none" strike="noStrike" noProof="0">
                        <a:latin typeface="Calibri"/>
                      </a:endParaRPr>
                    </a:p>
                    <a:p>
                      <a:pPr marL="285750" lvl="0" indent="-285750" algn="l">
                        <a:lnSpc>
                          <a:spcPct val="100000"/>
                        </a:lnSpc>
                        <a:spcBef>
                          <a:spcPts val="0"/>
                        </a:spcBef>
                        <a:spcAft>
                          <a:spcPts val="0"/>
                        </a:spcAft>
                        <a:buFont typeface="Arial"/>
                        <a:buChar char="•"/>
                      </a:pPr>
                      <a:r>
                        <a:rPr lang="fr-CA" sz="2400" b="0" i="0" u="none" strike="noStrike" noProof="0"/>
                        <a:t>Ressources pour coordinations</a:t>
                      </a:r>
                      <a:endParaRPr lang="fr-FR" sz="2400" b="0" i="0" u="none" strike="noStrike" noProof="0">
                        <a:latin typeface="Calibri"/>
                      </a:endParaRPr>
                    </a:p>
                    <a:p>
                      <a:pPr marL="285750" lvl="0" indent="-285750" algn="l">
                        <a:lnSpc>
                          <a:spcPct val="100000"/>
                        </a:lnSpc>
                        <a:spcBef>
                          <a:spcPts val="0"/>
                        </a:spcBef>
                        <a:spcAft>
                          <a:spcPts val="0"/>
                        </a:spcAft>
                        <a:buFont typeface="Arial"/>
                        <a:buChar char="•"/>
                      </a:pPr>
                      <a:r>
                        <a:rPr lang="fr-CA" sz="2400" b="0" i="0" u="none" strike="noStrike" noProof="0"/>
                        <a:t>Informations fournies aux syndicats</a:t>
                      </a:r>
                      <a:endParaRPr lang="fr-FR" sz="2400" b="0" i="0" u="none" strike="noStrike" noProof="0">
                        <a:latin typeface="Calibri"/>
                      </a:endParaRPr>
                    </a:p>
                    <a:p>
                      <a:pPr marL="285750" lvl="0" indent="-285750" algn="l">
                        <a:lnSpc>
                          <a:spcPct val="100000"/>
                        </a:lnSpc>
                        <a:spcBef>
                          <a:spcPts val="0"/>
                        </a:spcBef>
                        <a:spcAft>
                          <a:spcPts val="0"/>
                        </a:spcAft>
                        <a:buFont typeface="Arial"/>
                        <a:buChar char="•"/>
                      </a:pPr>
                      <a:r>
                        <a:rPr lang="fr-CA" sz="2400" b="0" i="0" u="none" strike="noStrike" noProof="0"/>
                        <a:t>Ressources pour techniques de la santé et soins infirmiers</a:t>
                      </a:r>
                      <a:endParaRPr lang="fr-FR" sz="2400" b="0" i="0" u="none" strike="noStrike" noProof="0">
                        <a:latin typeface="Calibri"/>
                      </a:endParaRPr>
                    </a:p>
                    <a:p>
                      <a:pPr marL="285750" lvl="0" indent="-285750" algn="l">
                        <a:lnSpc>
                          <a:spcPct val="100000"/>
                        </a:lnSpc>
                        <a:spcBef>
                          <a:spcPts val="0"/>
                        </a:spcBef>
                        <a:spcAft>
                          <a:spcPts val="0"/>
                        </a:spcAft>
                        <a:buFont typeface="Arial"/>
                        <a:buChar char="•"/>
                      </a:pPr>
                      <a:r>
                        <a:rPr lang="fr-CA" sz="2400" b="0" i="0" u="none" strike="noStrike" noProof="0"/>
                        <a:t>Problématique de surembauche chronique</a:t>
                      </a:r>
                      <a:endParaRPr lang="fr-FR" sz="2400" b="0" i="0" u="none" strike="noStrike" noProof="0">
                        <a:latin typeface="Calibri"/>
                      </a:endParaRPr>
                    </a:p>
                    <a:p>
                      <a:pPr marL="285750" lvl="0" indent="-285750" algn="l">
                        <a:lnSpc>
                          <a:spcPct val="100000"/>
                        </a:lnSpc>
                        <a:spcBef>
                          <a:spcPts val="0"/>
                        </a:spcBef>
                        <a:spcAft>
                          <a:spcPts val="0"/>
                        </a:spcAft>
                        <a:buFont typeface="Arial"/>
                        <a:buChar char="•"/>
                      </a:pPr>
                      <a:r>
                        <a:rPr lang="fr-CA" sz="2400" b="0" i="0" u="none" strike="noStrike" noProof="0"/>
                        <a:t>Travaux sur la CI</a:t>
                      </a:r>
                      <a:endParaRPr lang="fr-FR" sz="2400" b="0" i="0" u="none" strike="noStrike" noProof="0">
                        <a:latin typeface="Calibri"/>
                      </a:endParaRPr>
                    </a:p>
                    <a:p>
                      <a:pPr lvl="0">
                        <a:buNone/>
                      </a:pPr>
                      <a:endParaRPr lang="fr-FR"/>
                    </a:p>
                  </a:txBody>
                  <a:tcPr/>
                </a:tc>
                <a:tc>
                  <a:txBody>
                    <a:bodyPr/>
                    <a:lstStyle/>
                    <a:p>
                      <a:pPr lvl="0">
                        <a:buNone/>
                      </a:pPr>
                      <a:r>
                        <a:rPr lang="fr-CA" sz="2800" b="1" i="0" u="none" strike="noStrike" noProof="0">
                          <a:latin typeface="Calibri"/>
                        </a:rPr>
                        <a:t>ÉTAT DES POURPARLERS</a:t>
                      </a:r>
                      <a:endParaRPr lang="fr-FR" sz="2800" b="1"/>
                    </a:p>
                    <a:p>
                      <a:pPr lvl="0">
                        <a:buNone/>
                      </a:pPr>
                      <a:endParaRPr lang="fr-CA" sz="1800" b="0" i="0" u="none" strike="noStrike" noProof="0">
                        <a:latin typeface="Calibri"/>
                      </a:endParaRPr>
                    </a:p>
                    <a:p>
                      <a:pPr lvl="0">
                        <a:buNone/>
                      </a:pPr>
                      <a:r>
                        <a:rPr lang="fr-CA" sz="2400" b="0" i="0" u="none" strike="noStrike" noProof="0"/>
                        <a:t>Pas suffisamment d’argent sur la table, pas d’ouverture. Ont menacé de retirer les ressources enseignantes pour le soutien étudiantes et étudiants en situation de handicap pour les affecter à d’autres catégories de personnel.</a:t>
                      </a:r>
                      <a:endParaRPr lang="fr-FR"/>
                    </a:p>
                  </a:txBody>
                  <a:tcPr/>
                </a:tc>
                <a:extLst>
                  <a:ext uri="{0D108BD9-81ED-4DB2-BD59-A6C34878D82A}">
                    <a16:rowId xmlns:a16="http://schemas.microsoft.com/office/drawing/2014/main" val="1031466134"/>
                  </a:ext>
                </a:extLst>
              </a:tr>
            </a:tbl>
          </a:graphicData>
        </a:graphic>
      </p:graphicFrame>
    </p:spTree>
    <p:extLst>
      <p:ext uri="{BB962C8B-B14F-4D97-AF65-F5344CB8AC3E}">
        <p14:creationId xmlns:p14="http://schemas.microsoft.com/office/powerpoint/2010/main" val="4019453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2D8069-7163-4F36-9823-A8F9947AD608}"/>
              </a:ext>
            </a:extLst>
          </p:cNvPr>
          <p:cNvSpPr>
            <a:spLocks noGrp="1"/>
          </p:cNvSpPr>
          <p:nvPr>
            <p:ph type="title"/>
          </p:nvPr>
        </p:nvSpPr>
        <p:spPr/>
        <p:txBody>
          <a:bodyPr/>
          <a:lstStyle/>
          <a:p>
            <a:r>
              <a:rPr lang="fr-CA"/>
              <a:t>Emploi, organisation du travail</a:t>
            </a:r>
          </a:p>
        </p:txBody>
      </p:sp>
      <p:sp>
        <p:nvSpPr>
          <p:cNvPr id="5" name="Espace réservé du contenu 4">
            <a:extLst>
              <a:ext uri="{FF2B5EF4-FFF2-40B4-BE49-F238E27FC236}">
                <a16:creationId xmlns:a16="http://schemas.microsoft.com/office/drawing/2014/main" id="{4C7D2F22-B856-43DB-8267-85C7B25FD33D}"/>
              </a:ext>
            </a:extLst>
          </p:cNvPr>
          <p:cNvSpPr>
            <a:spLocks noGrp="1"/>
          </p:cNvSpPr>
          <p:nvPr>
            <p:ph idx="1"/>
          </p:nvPr>
        </p:nvSpPr>
        <p:spPr/>
        <p:txBody>
          <a:bodyPr/>
          <a:lstStyle/>
          <a:p>
            <a:endParaRPr lang="fr-FR"/>
          </a:p>
        </p:txBody>
      </p:sp>
      <p:graphicFrame>
        <p:nvGraphicFramePr>
          <p:cNvPr id="8" name="Tableau 4">
            <a:extLst>
              <a:ext uri="{FF2B5EF4-FFF2-40B4-BE49-F238E27FC236}">
                <a16:creationId xmlns:a16="http://schemas.microsoft.com/office/drawing/2014/main" id="{C7F8A325-A8C2-4508-9A58-34E67371D811}"/>
              </a:ext>
            </a:extLst>
          </p:cNvPr>
          <p:cNvGraphicFramePr>
            <a:graphicFrameLocks noGrp="1"/>
          </p:cNvGraphicFramePr>
          <p:nvPr>
            <p:extLst>
              <p:ext uri="{D42A27DB-BD31-4B8C-83A1-F6EECF244321}">
                <p14:modId xmlns:p14="http://schemas.microsoft.com/office/powerpoint/2010/main" val="1874571299"/>
              </p:ext>
            </p:extLst>
          </p:nvPr>
        </p:nvGraphicFramePr>
        <p:xfrm>
          <a:off x="457200" y="1837150"/>
          <a:ext cx="11271380" cy="4759890"/>
        </p:xfrm>
        <a:graphic>
          <a:graphicData uri="http://schemas.openxmlformats.org/drawingml/2006/table">
            <a:tbl>
              <a:tblPr firstRow="1" bandRow="1">
                <a:tableStyleId>{5C22544A-7EE6-4342-B048-85BDC9FD1C3A}</a:tableStyleId>
              </a:tblPr>
              <a:tblGrid>
                <a:gridCol w="5635690">
                  <a:extLst>
                    <a:ext uri="{9D8B030D-6E8A-4147-A177-3AD203B41FA5}">
                      <a16:colId xmlns:a16="http://schemas.microsoft.com/office/drawing/2014/main" val="1481029358"/>
                    </a:ext>
                  </a:extLst>
                </a:gridCol>
                <a:gridCol w="5635690">
                  <a:extLst>
                    <a:ext uri="{9D8B030D-6E8A-4147-A177-3AD203B41FA5}">
                      <a16:colId xmlns:a16="http://schemas.microsoft.com/office/drawing/2014/main" val="3133148409"/>
                    </a:ext>
                  </a:extLst>
                </a:gridCol>
              </a:tblGrid>
              <a:tr h="4759890">
                <a:tc>
                  <a:txBody>
                    <a:bodyPr/>
                    <a:lstStyle/>
                    <a:p>
                      <a:pPr lvl="0" algn="l">
                        <a:lnSpc>
                          <a:spcPct val="100000"/>
                        </a:lnSpc>
                        <a:spcBef>
                          <a:spcPts val="0"/>
                        </a:spcBef>
                        <a:spcAft>
                          <a:spcPts val="0"/>
                        </a:spcAft>
                        <a:buNone/>
                      </a:pPr>
                      <a:r>
                        <a:rPr lang="fr-CA" sz="2800" b="1" i="0" u="none" strike="noStrike" noProof="0">
                          <a:latin typeface="Calibri"/>
                        </a:rPr>
                        <a:t>DEMANDES</a:t>
                      </a:r>
                      <a:endParaRPr lang="fr-FR" sz="2800" b="1" i="0" u="none" strike="noStrike" noProof="0">
                        <a:latin typeface="Calibri"/>
                      </a:endParaRPr>
                    </a:p>
                    <a:p>
                      <a:pPr lvl="0" algn="l">
                        <a:lnSpc>
                          <a:spcPct val="100000"/>
                        </a:lnSpc>
                        <a:spcBef>
                          <a:spcPts val="0"/>
                        </a:spcBef>
                        <a:spcAft>
                          <a:spcPts val="0"/>
                        </a:spcAft>
                        <a:buNone/>
                      </a:pPr>
                      <a:endParaRPr lang="fr-CA" sz="1800" b="0" i="0" u="none" strike="noStrike" noProof="0">
                        <a:latin typeface="Calibri"/>
                      </a:endParaRPr>
                    </a:p>
                    <a:p>
                      <a:pPr marL="285750" lvl="0" indent="-285750" algn="l">
                        <a:lnSpc>
                          <a:spcPct val="100000"/>
                        </a:lnSpc>
                        <a:spcBef>
                          <a:spcPts val="0"/>
                        </a:spcBef>
                        <a:spcAft>
                          <a:spcPts val="0"/>
                        </a:spcAft>
                        <a:buFont typeface="Arial"/>
                        <a:buChar char="•"/>
                      </a:pPr>
                      <a:r>
                        <a:rPr lang="fr-CA" sz="2400" b="0" i="0" u="none" strike="noStrike" noProof="0">
                          <a:latin typeface="Corbel"/>
                        </a:rPr>
                        <a:t>Congés de maladie et pour raisons familiales (fractionnement, proches aidants, accès aux profs de la FC)</a:t>
                      </a:r>
                      <a:endParaRPr lang="fr-FR" sz="2400" b="0" i="0" u="none" strike="noStrike" noProof="0">
                        <a:latin typeface="Calibri"/>
                      </a:endParaRPr>
                    </a:p>
                    <a:p>
                      <a:pPr marL="285750" lvl="0" indent="-285750" algn="l">
                        <a:lnSpc>
                          <a:spcPct val="100000"/>
                        </a:lnSpc>
                        <a:spcBef>
                          <a:spcPts val="0"/>
                        </a:spcBef>
                        <a:spcAft>
                          <a:spcPts val="0"/>
                        </a:spcAft>
                        <a:buFont typeface="Arial"/>
                        <a:buChar char="•"/>
                      </a:pPr>
                      <a:r>
                        <a:rPr lang="fr-CA" sz="2400" b="0" i="0" u="none" strike="noStrike" noProof="0">
                          <a:latin typeface="Corbel"/>
                        </a:rPr>
                        <a:t>Écriture inclusive LBGTQ+</a:t>
                      </a:r>
                      <a:endParaRPr lang="fr-FR" sz="2400" b="0" i="0" u="none" strike="noStrike" noProof="0">
                        <a:latin typeface="Calibri"/>
                      </a:endParaRPr>
                    </a:p>
                    <a:p>
                      <a:pPr marL="285750" lvl="0" indent="-285750" algn="l">
                        <a:lnSpc>
                          <a:spcPct val="100000"/>
                        </a:lnSpc>
                        <a:spcBef>
                          <a:spcPts val="0"/>
                        </a:spcBef>
                        <a:spcAft>
                          <a:spcPts val="0"/>
                        </a:spcAft>
                        <a:buFont typeface="Arial"/>
                        <a:buChar char="•"/>
                      </a:pPr>
                      <a:r>
                        <a:rPr lang="fr-CA" sz="2400" b="0" i="0" u="none" strike="noStrike" noProof="0">
                          <a:latin typeface="Corbel"/>
                        </a:rPr>
                        <a:t>Conciliation famille-travail</a:t>
                      </a:r>
                      <a:endParaRPr lang="fr-FR" sz="2400" b="0" i="0" u="none" strike="noStrike" noProof="0">
                        <a:latin typeface="Calibri"/>
                      </a:endParaRPr>
                    </a:p>
                    <a:p>
                      <a:pPr lvl="0">
                        <a:buNone/>
                      </a:pPr>
                      <a:endParaRPr lang="fr-FR"/>
                    </a:p>
                  </a:txBody>
                  <a:tcPr/>
                </a:tc>
                <a:tc>
                  <a:txBody>
                    <a:bodyPr/>
                    <a:lstStyle/>
                    <a:p>
                      <a:pPr lvl="0">
                        <a:buNone/>
                      </a:pPr>
                      <a:r>
                        <a:rPr lang="fr-CA" sz="2800" b="1" i="0" u="none" strike="noStrike" noProof="0">
                          <a:latin typeface="Calibri"/>
                        </a:rPr>
                        <a:t>ÉTAT DES POURPARLERS</a:t>
                      </a:r>
                      <a:endParaRPr lang="fr-FR" sz="2800" b="1"/>
                    </a:p>
                    <a:p>
                      <a:pPr lvl="0">
                        <a:buNone/>
                      </a:pPr>
                      <a:endParaRPr lang="fr-CA" sz="1800" b="0" i="0" u="none" strike="noStrike" noProof="0">
                        <a:latin typeface="Calibri"/>
                      </a:endParaRPr>
                    </a:p>
                    <a:p>
                      <a:pPr lvl="0">
                        <a:buNone/>
                      </a:pPr>
                      <a:r>
                        <a:rPr lang="fr-CA" sz="2400" b="0" i="0" u="none" strike="noStrike" noProof="0">
                          <a:latin typeface="Corbel"/>
                        </a:rPr>
                        <a:t>Quelques gains mineurs, et surtout pour ajuster la convention aux changements législatifs.</a:t>
                      </a:r>
                      <a:endParaRPr lang="fr-FR">
                        <a:latin typeface="Corbel"/>
                      </a:endParaRPr>
                    </a:p>
                  </a:txBody>
                  <a:tcPr/>
                </a:tc>
                <a:extLst>
                  <a:ext uri="{0D108BD9-81ED-4DB2-BD59-A6C34878D82A}">
                    <a16:rowId xmlns:a16="http://schemas.microsoft.com/office/drawing/2014/main" val="1031466134"/>
                  </a:ext>
                </a:extLst>
              </a:tr>
            </a:tbl>
          </a:graphicData>
        </a:graphic>
      </p:graphicFrame>
    </p:spTree>
    <p:extLst>
      <p:ext uri="{BB962C8B-B14F-4D97-AF65-F5344CB8AC3E}">
        <p14:creationId xmlns:p14="http://schemas.microsoft.com/office/powerpoint/2010/main" val="2954894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C8211F-268F-47AE-A8F7-EF5563E37D1C}"/>
              </a:ext>
            </a:extLst>
          </p:cNvPr>
          <p:cNvSpPr>
            <a:spLocks noGrp="1"/>
          </p:cNvSpPr>
          <p:nvPr>
            <p:ph type="title"/>
          </p:nvPr>
        </p:nvSpPr>
        <p:spPr/>
        <p:txBody>
          <a:bodyPr/>
          <a:lstStyle/>
          <a:p>
            <a:r>
              <a:rPr lang="fr-CA"/>
              <a:t>Autonomie professionnelle</a:t>
            </a:r>
          </a:p>
        </p:txBody>
      </p:sp>
      <p:sp>
        <p:nvSpPr>
          <p:cNvPr id="3" name="Espace réservé du contenu 2">
            <a:extLst>
              <a:ext uri="{FF2B5EF4-FFF2-40B4-BE49-F238E27FC236}">
                <a16:creationId xmlns:a16="http://schemas.microsoft.com/office/drawing/2014/main" id="{305A87E6-E455-4EEE-84DD-1FEE10514E5C}"/>
              </a:ext>
            </a:extLst>
          </p:cNvPr>
          <p:cNvSpPr>
            <a:spLocks noGrp="1"/>
          </p:cNvSpPr>
          <p:nvPr>
            <p:ph idx="1"/>
          </p:nvPr>
        </p:nvSpPr>
        <p:spPr/>
        <p:txBody>
          <a:bodyPr vert="horz" lIns="91440" tIns="45720" rIns="91440" bIns="45720" rtlCol="0" anchor="t">
            <a:normAutofit/>
          </a:bodyPr>
          <a:lstStyle/>
          <a:p>
            <a:pPr marL="0" indent="0">
              <a:buNone/>
            </a:pPr>
            <a:endParaRPr lang="fr-CA"/>
          </a:p>
        </p:txBody>
      </p:sp>
      <p:graphicFrame>
        <p:nvGraphicFramePr>
          <p:cNvPr id="7" name="Tableau 4">
            <a:extLst>
              <a:ext uri="{FF2B5EF4-FFF2-40B4-BE49-F238E27FC236}">
                <a16:creationId xmlns:a16="http://schemas.microsoft.com/office/drawing/2014/main" id="{40A2497D-4B98-4F01-9010-79C7B5A65349}"/>
              </a:ext>
            </a:extLst>
          </p:cNvPr>
          <p:cNvGraphicFramePr>
            <a:graphicFrameLocks noGrp="1"/>
          </p:cNvGraphicFramePr>
          <p:nvPr>
            <p:extLst>
              <p:ext uri="{D42A27DB-BD31-4B8C-83A1-F6EECF244321}">
                <p14:modId xmlns:p14="http://schemas.microsoft.com/office/powerpoint/2010/main" val="2712103583"/>
              </p:ext>
            </p:extLst>
          </p:nvPr>
        </p:nvGraphicFramePr>
        <p:xfrm>
          <a:off x="447868" y="1837150"/>
          <a:ext cx="11290042" cy="4759890"/>
        </p:xfrm>
        <a:graphic>
          <a:graphicData uri="http://schemas.openxmlformats.org/drawingml/2006/table">
            <a:tbl>
              <a:tblPr firstRow="1" bandRow="1">
                <a:tableStyleId>{5C22544A-7EE6-4342-B048-85BDC9FD1C3A}</a:tableStyleId>
              </a:tblPr>
              <a:tblGrid>
                <a:gridCol w="5645021">
                  <a:extLst>
                    <a:ext uri="{9D8B030D-6E8A-4147-A177-3AD203B41FA5}">
                      <a16:colId xmlns:a16="http://schemas.microsoft.com/office/drawing/2014/main" val="1481029358"/>
                    </a:ext>
                  </a:extLst>
                </a:gridCol>
                <a:gridCol w="5645021">
                  <a:extLst>
                    <a:ext uri="{9D8B030D-6E8A-4147-A177-3AD203B41FA5}">
                      <a16:colId xmlns:a16="http://schemas.microsoft.com/office/drawing/2014/main" val="3133148409"/>
                    </a:ext>
                  </a:extLst>
                </a:gridCol>
              </a:tblGrid>
              <a:tr h="4759890">
                <a:tc>
                  <a:txBody>
                    <a:bodyPr/>
                    <a:lstStyle/>
                    <a:p>
                      <a:pPr lvl="0" algn="l">
                        <a:lnSpc>
                          <a:spcPct val="100000"/>
                        </a:lnSpc>
                        <a:spcBef>
                          <a:spcPts val="0"/>
                        </a:spcBef>
                        <a:spcAft>
                          <a:spcPts val="0"/>
                        </a:spcAft>
                        <a:buNone/>
                      </a:pPr>
                      <a:r>
                        <a:rPr lang="fr-CA" sz="2800" b="1" i="0" u="none" strike="noStrike" noProof="0">
                          <a:latin typeface="Calibri"/>
                        </a:rPr>
                        <a:t>DEMANDES</a:t>
                      </a:r>
                      <a:endParaRPr lang="fr-FR" sz="2800" b="1" i="0" u="none" strike="noStrike" noProof="0">
                        <a:latin typeface="Calibri"/>
                      </a:endParaRPr>
                    </a:p>
                    <a:p>
                      <a:pPr lvl="0" algn="l">
                        <a:lnSpc>
                          <a:spcPct val="100000"/>
                        </a:lnSpc>
                        <a:spcBef>
                          <a:spcPts val="0"/>
                        </a:spcBef>
                        <a:spcAft>
                          <a:spcPts val="0"/>
                        </a:spcAft>
                        <a:buNone/>
                      </a:pPr>
                      <a:endParaRPr lang="fr-CA" sz="1800" b="0" i="0" u="none" strike="noStrike" noProof="0">
                        <a:latin typeface="Calibri"/>
                      </a:endParaRPr>
                    </a:p>
                    <a:p>
                      <a:pPr marL="285750" lvl="0" indent="-285750" algn="l">
                        <a:lnSpc>
                          <a:spcPct val="100000"/>
                        </a:lnSpc>
                        <a:spcBef>
                          <a:spcPts val="0"/>
                        </a:spcBef>
                        <a:spcAft>
                          <a:spcPts val="0"/>
                        </a:spcAft>
                        <a:buFont typeface="Arial"/>
                        <a:buChar char="•"/>
                      </a:pPr>
                      <a:r>
                        <a:rPr lang="fr-CA" sz="2400" b="0" i="0" u="none" strike="noStrike" noProof="0"/>
                        <a:t>Conventionner la liberté académique, liberté d’expression et d’opinion</a:t>
                      </a:r>
                      <a:endParaRPr lang="fr-FR" sz="2400" b="0" i="0" u="none" strike="noStrike" noProof="0">
                        <a:latin typeface="Calibri"/>
                      </a:endParaRPr>
                    </a:p>
                    <a:p>
                      <a:pPr marL="285750" lvl="0" indent="-285750" algn="l">
                        <a:lnSpc>
                          <a:spcPct val="100000"/>
                        </a:lnSpc>
                        <a:spcBef>
                          <a:spcPts val="0"/>
                        </a:spcBef>
                        <a:spcAft>
                          <a:spcPts val="0"/>
                        </a:spcAft>
                        <a:buFont typeface="Arial"/>
                        <a:buChar char="•"/>
                      </a:pPr>
                      <a:r>
                        <a:rPr lang="fr-CA" sz="2400" b="0" i="0" u="none" strike="noStrike" noProof="0"/>
                        <a:t>Renforcer le rôle et la voix des enseignantes et des enseignants dans les processus décisionnels</a:t>
                      </a:r>
                      <a:endParaRPr lang="fr-FR" sz="2400" b="0" i="0" u="none" strike="noStrike" noProof="0">
                        <a:latin typeface="Calibri"/>
                      </a:endParaRPr>
                    </a:p>
                    <a:p>
                      <a:pPr lvl="0">
                        <a:buNone/>
                      </a:pPr>
                      <a:endParaRPr lang="fr-FR"/>
                    </a:p>
                  </a:txBody>
                  <a:tcPr/>
                </a:tc>
                <a:tc>
                  <a:txBody>
                    <a:bodyPr/>
                    <a:lstStyle/>
                    <a:p>
                      <a:pPr lvl="0">
                        <a:buNone/>
                      </a:pPr>
                      <a:r>
                        <a:rPr lang="fr-CA" sz="2800" b="1" i="0" u="none" strike="noStrike" noProof="0">
                          <a:latin typeface="Calibri"/>
                        </a:rPr>
                        <a:t>ÉTAT DES POURPARLERS</a:t>
                      </a:r>
                      <a:endParaRPr lang="fr-FR" sz="2800" b="1"/>
                    </a:p>
                    <a:p>
                      <a:pPr lvl="0">
                        <a:buNone/>
                      </a:pPr>
                      <a:endParaRPr lang="fr-CA" sz="1800" b="0" i="0" u="none" strike="noStrike" noProof="0">
                        <a:latin typeface="Calibri"/>
                      </a:endParaRPr>
                    </a:p>
                    <a:p>
                      <a:pPr lvl="0">
                        <a:buNone/>
                      </a:pPr>
                      <a:r>
                        <a:rPr lang="fr-CA" sz="2400" b="0" i="0" u="none" strike="noStrike" noProof="0"/>
                        <a:t>Les travaux avançaient bien avant les fêtes sur la liberté académique. Dépôt de texte en avril où la partie patronale ajoute de nombreuses et importantes restrictions à la liberté académique.</a:t>
                      </a:r>
                      <a:endParaRPr lang="fr-FR"/>
                    </a:p>
                  </a:txBody>
                  <a:tcPr/>
                </a:tc>
                <a:extLst>
                  <a:ext uri="{0D108BD9-81ED-4DB2-BD59-A6C34878D82A}">
                    <a16:rowId xmlns:a16="http://schemas.microsoft.com/office/drawing/2014/main" val="1031466134"/>
                  </a:ext>
                </a:extLst>
              </a:tr>
            </a:tbl>
          </a:graphicData>
        </a:graphic>
      </p:graphicFrame>
    </p:spTree>
    <p:extLst>
      <p:ext uri="{BB962C8B-B14F-4D97-AF65-F5344CB8AC3E}">
        <p14:creationId xmlns:p14="http://schemas.microsoft.com/office/powerpoint/2010/main" val="802141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D1D21B-2FD2-43E8-8430-ABCE192276A8}"/>
              </a:ext>
            </a:extLst>
          </p:cNvPr>
          <p:cNvSpPr>
            <a:spLocks noGrp="1"/>
          </p:cNvSpPr>
          <p:nvPr>
            <p:ph type="title"/>
          </p:nvPr>
        </p:nvSpPr>
        <p:spPr/>
        <p:txBody>
          <a:bodyPr/>
          <a:lstStyle/>
          <a:p>
            <a:r>
              <a:rPr lang="fr-CA"/>
              <a:t>Consolidation et transformation du réseau</a:t>
            </a:r>
          </a:p>
        </p:txBody>
      </p:sp>
      <p:sp>
        <p:nvSpPr>
          <p:cNvPr id="3" name="Espace réservé du contenu 2">
            <a:extLst>
              <a:ext uri="{FF2B5EF4-FFF2-40B4-BE49-F238E27FC236}">
                <a16:creationId xmlns:a16="http://schemas.microsoft.com/office/drawing/2014/main" id="{D01A0261-91A9-4DB7-A786-45E1E2BCA0E4}"/>
              </a:ext>
            </a:extLst>
          </p:cNvPr>
          <p:cNvSpPr>
            <a:spLocks noGrp="1"/>
          </p:cNvSpPr>
          <p:nvPr>
            <p:ph idx="1"/>
          </p:nvPr>
        </p:nvSpPr>
        <p:spPr/>
        <p:txBody>
          <a:bodyPr vert="horz" lIns="91440" tIns="45720" rIns="91440" bIns="45720" rtlCol="0" anchor="t">
            <a:normAutofit/>
          </a:bodyPr>
          <a:lstStyle/>
          <a:p>
            <a:endParaRPr lang="fr-CA" sz="2800">
              <a:solidFill>
                <a:srgbClr val="000000"/>
              </a:solidFill>
              <a:latin typeface="Calibri"/>
              <a:cs typeface="Calibri"/>
            </a:endParaRPr>
          </a:p>
        </p:txBody>
      </p:sp>
      <p:graphicFrame>
        <p:nvGraphicFramePr>
          <p:cNvPr id="4" name="Tableau 4">
            <a:extLst>
              <a:ext uri="{FF2B5EF4-FFF2-40B4-BE49-F238E27FC236}">
                <a16:creationId xmlns:a16="http://schemas.microsoft.com/office/drawing/2014/main" id="{B7706E5D-4B1B-47D3-8F7F-833FF566E26B}"/>
              </a:ext>
            </a:extLst>
          </p:cNvPr>
          <p:cNvGraphicFramePr>
            <a:graphicFrameLocks noGrp="1"/>
          </p:cNvGraphicFramePr>
          <p:nvPr>
            <p:extLst>
              <p:ext uri="{D42A27DB-BD31-4B8C-83A1-F6EECF244321}">
                <p14:modId xmlns:p14="http://schemas.microsoft.com/office/powerpoint/2010/main" val="833310840"/>
              </p:ext>
            </p:extLst>
          </p:nvPr>
        </p:nvGraphicFramePr>
        <p:xfrm>
          <a:off x="447868" y="1837150"/>
          <a:ext cx="11290042" cy="4759890"/>
        </p:xfrm>
        <a:graphic>
          <a:graphicData uri="http://schemas.openxmlformats.org/drawingml/2006/table">
            <a:tbl>
              <a:tblPr firstRow="1" bandRow="1">
                <a:tableStyleId>{5C22544A-7EE6-4342-B048-85BDC9FD1C3A}</a:tableStyleId>
              </a:tblPr>
              <a:tblGrid>
                <a:gridCol w="5645021">
                  <a:extLst>
                    <a:ext uri="{9D8B030D-6E8A-4147-A177-3AD203B41FA5}">
                      <a16:colId xmlns:a16="http://schemas.microsoft.com/office/drawing/2014/main" val="1481029358"/>
                    </a:ext>
                  </a:extLst>
                </a:gridCol>
                <a:gridCol w="5645021">
                  <a:extLst>
                    <a:ext uri="{9D8B030D-6E8A-4147-A177-3AD203B41FA5}">
                      <a16:colId xmlns:a16="http://schemas.microsoft.com/office/drawing/2014/main" val="3133148409"/>
                    </a:ext>
                  </a:extLst>
                </a:gridCol>
              </a:tblGrid>
              <a:tr h="4759890">
                <a:tc>
                  <a:txBody>
                    <a:bodyPr/>
                    <a:lstStyle/>
                    <a:p>
                      <a:pPr lvl="0" algn="l">
                        <a:lnSpc>
                          <a:spcPct val="100000"/>
                        </a:lnSpc>
                        <a:spcBef>
                          <a:spcPts val="0"/>
                        </a:spcBef>
                        <a:spcAft>
                          <a:spcPts val="0"/>
                        </a:spcAft>
                        <a:buNone/>
                      </a:pPr>
                      <a:r>
                        <a:rPr lang="fr-CA" sz="2800" b="1" i="0" u="none" strike="noStrike" noProof="0">
                          <a:latin typeface="Calibri"/>
                        </a:rPr>
                        <a:t>DEMANDES</a:t>
                      </a:r>
                      <a:endParaRPr lang="fr-FR" sz="2800" b="1" i="0" u="none" strike="noStrike" noProof="0">
                        <a:latin typeface="Calibri"/>
                      </a:endParaRPr>
                    </a:p>
                    <a:p>
                      <a:pPr lvl="0" algn="l">
                        <a:lnSpc>
                          <a:spcPct val="100000"/>
                        </a:lnSpc>
                        <a:spcBef>
                          <a:spcPts val="0"/>
                        </a:spcBef>
                        <a:spcAft>
                          <a:spcPts val="0"/>
                        </a:spcAft>
                        <a:buNone/>
                      </a:pPr>
                      <a:endParaRPr lang="fr-CA" sz="1800" b="0" i="0" u="none" strike="noStrike" noProof="0">
                        <a:latin typeface="Calibri"/>
                      </a:endParaRPr>
                    </a:p>
                    <a:p>
                      <a:pPr marL="285750" lvl="0" indent="-285750" algn="l">
                        <a:lnSpc>
                          <a:spcPct val="100000"/>
                        </a:lnSpc>
                        <a:spcBef>
                          <a:spcPts val="0"/>
                        </a:spcBef>
                        <a:spcAft>
                          <a:spcPts val="0"/>
                        </a:spcAft>
                        <a:buFont typeface="Arial"/>
                        <a:buChar char="•"/>
                      </a:pPr>
                      <a:r>
                        <a:rPr lang="fr-CA" sz="2400" b="0" i="0" u="none" strike="noStrike" noProof="0">
                          <a:latin typeface="Calibri"/>
                        </a:rPr>
                        <a:t>Comités nationaux de programmes</a:t>
                      </a:r>
                      <a:endParaRPr lang="fr-FR" sz="2400" b="0" i="0" u="none" strike="noStrike" noProof="0">
                        <a:latin typeface="Calibri"/>
                      </a:endParaRPr>
                    </a:p>
                    <a:p>
                      <a:pPr marL="285750" lvl="0" indent="-285750" algn="l">
                        <a:lnSpc>
                          <a:spcPct val="100000"/>
                        </a:lnSpc>
                        <a:spcBef>
                          <a:spcPts val="0"/>
                        </a:spcBef>
                        <a:spcAft>
                          <a:spcPts val="0"/>
                        </a:spcAft>
                        <a:buFont typeface="Arial"/>
                        <a:buChar char="•"/>
                      </a:pPr>
                      <a:r>
                        <a:rPr lang="fr-CA" sz="2400" b="0" i="0" u="none" strike="noStrike" noProof="0">
                          <a:latin typeface="Calibri"/>
                        </a:rPr>
                        <a:t>Balises pour l’ouverture de centres d’études collégiales</a:t>
                      </a:r>
                      <a:endParaRPr lang="fr-FR" sz="2400" b="0" i="0" u="none" strike="noStrike" noProof="0">
                        <a:latin typeface="Calibri"/>
                      </a:endParaRPr>
                    </a:p>
                    <a:p>
                      <a:pPr marL="285750" lvl="0" indent="-285750" algn="l">
                        <a:lnSpc>
                          <a:spcPct val="100000"/>
                        </a:lnSpc>
                        <a:spcBef>
                          <a:spcPts val="0"/>
                        </a:spcBef>
                        <a:spcAft>
                          <a:spcPts val="0"/>
                        </a:spcAft>
                        <a:buFont typeface="Arial"/>
                        <a:buChar char="•"/>
                      </a:pPr>
                      <a:r>
                        <a:rPr lang="fr-CA" sz="2400" b="0" i="0" u="none" strike="noStrike" noProof="0">
                          <a:latin typeface="Calibri"/>
                        </a:rPr>
                        <a:t>Annexe Abitibi-Témiscamingue</a:t>
                      </a:r>
                      <a:endParaRPr lang="fr-FR" sz="2400" b="0" i="0" u="none" strike="noStrike" noProof="0">
                        <a:latin typeface="Calibri"/>
                      </a:endParaRPr>
                    </a:p>
                    <a:p>
                      <a:pPr marL="285750" lvl="0" indent="-285750" algn="l">
                        <a:lnSpc>
                          <a:spcPct val="100000"/>
                        </a:lnSpc>
                        <a:spcBef>
                          <a:spcPts val="0"/>
                        </a:spcBef>
                        <a:spcAft>
                          <a:spcPts val="0"/>
                        </a:spcAft>
                        <a:buFont typeface="Arial"/>
                        <a:buChar char="•"/>
                      </a:pPr>
                      <a:r>
                        <a:rPr lang="fr-CA" sz="2400" b="0" i="0" u="none" strike="noStrike" noProof="0">
                          <a:latin typeface="Calibri"/>
                        </a:rPr>
                        <a:t>Enseignement à distance</a:t>
                      </a:r>
                      <a:endParaRPr lang="fr-FR" sz="2400" b="0" i="0" u="none" strike="noStrike" noProof="0">
                        <a:latin typeface="Calibri"/>
                      </a:endParaRPr>
                    </a:p>
                    <a:p>
                      <a:pPr marL="285750" lvl="0" indent="-285750" algn="l">
                        <a:lnSpc>
                          <a:spcPct val="100000"/>
                        </a:lnSpc>
                        <a:spcBef>
                          <a:spcPts val="0"/>
                        </a:spcBef>
                        <a:spcAft>
                          <a:spcPts val="0"/>
                        </a:spcAft>
                        <a:buFont typeface="Arial"/>
                        <a:buChar char="•"/>
                      </a:pPr>
                      <a:r>
                        <a:rPr lang="fr-CA" sz="2400" b="0" i="0" u="none" strike="noStrike" noProof="0">
                          <a:latin typeface="Calibri"/>
                        </a:rPr>
                        <a:t>Reconnaissances des acquis et des compétences</a:t>
                      </a:r>
                      <a:endParaRPr lang="fr-FR" sz="2400" b="0" i="0" u="none" strike="noStrike" noProof="0">
                        <a:latin typeface="Calibri"/>
                      </a:endParaRPr>
                    </a:p>
                    <a:p>
                      <a:pPr marL="285750" lvl="0" indent="-285750" algn="l">
                        <a:lnSpc>
                          <a:spcPct val="100000"/>
                        </a:lnSpc>
                        <a:spcBef>
                          <a:spcPts val="0"/>
                        </a:spcBef>
                        <a:spcAft>
                          <a:spcPts val="0"/>
                        </a:spcAft>
                        <a:buFont typeface="Arial"/>
                        <a:buChar char="•"/>
                      </a:pPr>
                      <a:r>
                        <a:rPr lang="fr-CA" sz="2400" b="0" i="0" u="none" strike="noStrike" noProof="0">
                          <a:latin typeface="Calibri"/>
                        </a:rPr>
                        <a:t>Consultation pour partenariats inter-établissements</a:t>
                      </a:r>
                      <a:endParaRPr lang="fr-FR" sz="2400" b="0" i="0" u="none" strike="noStrike" noProof="0">
                        <a:latin typeface="Calibri"/>
                      </a:endParaRPr>
                    </a:p>
                    <a:p>
                      <a:pPr lvl="0">
                        <a:buNone/>
                      </a:pPr>
                      <a:endParaRPr lang="fr-FR"/>
                    </a:p>
                  </a:txBody>
                  <a:tcPr/>
                </a:tc>
                <a:tc>
                  <a:txBody>
                    <a:bodyPr/>
                    <a:lstStyle/>
                    <a:p>
                      <a:pPr lvl="0">
                        <a:buNone/>
                      </a:pPr>
                      <a:r>
                        <a:rPr lang="fr-CA" sz="2800" b="1" i="0" u="none" strike="noStrike" noProof="0">
                          <a:latin typeface="Calibri"/>
                        </a:rPr>
                        <a:t>ÉTAT DES POURPARLERS</a:t>
                      </a:r>
                      <a:endParaRPr lang="fr-FR" sz="2800" b="1"/>
                    </a:p>
                    <a:p>
                      <a:pPr lvl="0">
                        <a:buNone/>
                      </a:pPr>
                      <a:endParaRPr lang="fr-CA" sz="1800" b="0" i="0" u="none" strike="noStrike" noProof="0">
                        <a:latin typeface="Calibri"/>
                      </a:endParaRPr>
                    </a:p>
                    <a:p>
                      <a:pPr lvl="0">
                        <a:buNone/>
                      </a:pPr>
                      <a:r>
                        <a:rPr lang="fr-CA" sz="2400" b="0" i="0" u="none" strike="noStrike" noProof="0">
                          <a:latin typeface="Calibri"/>
                        </a:rPr>
                        <a:t>À part pour la demande sur les partenariats inter-établissements, les négociations n’avancent pas depuis des mois.</a:t>
                      </a:r>
                      <a:endParaRPr lang="fr-FR" sz="2400"/>
                    </a:p>
                  </a:txBody>
                  <a:tcPr/>
                </a:tc>
                <a:extLst>
                  <a:ext uri="{0D108BD9-81ED-4DB2-BD59-A6C34878D82A}">
                    <a16:rowId xmlns:a16="http://schemas.microsoft.com/office/drawing/2014/main" val="1031466134"/>
                  </a:ext>
                </a:extLst>
              </a:tr>
            </a:tbl>
          </a:graphicData>
        </a:graphic>
      </p:graphicFrame>
    </p:spTree>
    <p:extLst>
      <p:ext uri="{BB962C8B-B14F-4D97-AF65-F5344CB8AC3E}">
        <p14:creationId xmlns:p14="http://schemas.microsoft.com/office/powerpoint/2010/main" val="1239003265"/>
      </p:ext>
    </p:extLst>
  </p:cSld>
  <p:clrMapOvr>
    <a:masterClrMapping/>
  </p:clrMapOvr>
</p:sld>
</file>

<file path=ppt/theme/theme1.xml><?xml version="1.0" encoding="utf-8"?>
<a:theme xmlns:a="http://schemas.openxmlformats.org/drawingml/2006/main" name="ThemeFNEEQ">
  <a:themeElements>
    <a:clrScheme name="Personnalisé 5">
      <a:dk1>
        <a:sysClr val="windowText" lastClr="000000"/>
      </a:dk1>
      <a:lt1>
        <a:sysClr val="window" lastClr="FFFFFF"/>
      </a:lt1>
      <a:dk2>
        <a:srgbClr val="3D3D3D"/>
      </a:dk2>
      <a:lt2>
        <a:srgbClr val="EBEBEB"/>
      </a:lt2>
      <a:accent1>
        <a:srgbClr val="339933"/>
      </a:accent1>
      <a:accent2>
        <a:srgbClr val="47BE7A"/>
      </a:accent2>
      <a:accent3>
        <a:srgbClr val="88D5A9"/>
      </a:accent3>
      <a:accent4>
        <a:srgbClr val="969FA7"/>
      </a:accent4>
      <a:accent5>
        <a:srgbClr val="E8A844"/>
      </a:accent5>
      <a:accent6>
        <a:srgbClr val="A1561F"/>
      </a:accent6>
      <a:hlink>
        <a:srgbClr val="828282"/>
      </a:hlink>
      <a:folHlink>
        <a:srgbClr val="A5A5A5"/>
      </a:folHlink>
    </a:clrScheme>
    <a:fontScheme name="Dividend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e">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FNEEQ" id="{B3C9A997-7608-402C-882F-67E9C9D1ADDE}" vid="{66229C6C-94F6-453A-9178-0CA25EF40E4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6FACC22DCD9D4CABA69E5D7632C437" ma:contentTypeVersion="11" ma:contentTypeDescription="Crée un document." ma:contentTypeScope="" ma:versionID="e8801abeac324eb4f9dd971c3825d205">
  <xsd:schema xmlns:xsd="http://www.w3.org/2001/XMLSchema" xmlns:xs="http://www.w3.org/2001/XMLSchema" xmlns:p="http://schemas.microsoft.com/office/2006/metadata/properties" xmlns:ns2="30c12075-8771-4f68-9434-89f3255ddb6a" xmlns:ns3="8ee47dc3-7f1c-414a-a201-a91b734d76d7" targetNamespace="http://schemas.microsoft.com/office/2006/metadata/properties" ma:root="true" ma:fieldsID="7e48e3ea1bdb09a27ab71b8b8e04a499" ns2:_="" ns3:_="">
    <xsd:import namespace="30c12075-8771-4f68-9434-89f3255ddb6a"/>
    <xsd:import namespace="8ee47dc3-7f1c-414a-a201-a91b734d76d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c12075-8771-4f68-9434-89f3255ddb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e47dc3-7f1c-414a-a201-a91b734d76d7"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84E0EA-B5EC-4D73-B257-7EF80C1A92EF}">
  <ds:schemaRefs>
    <ds:schemaRef ds:uri="30c12075-8771-4f68-9434-89f3255ddb6a"/>
    <ds:schemaRef ds:uri="8ee47dc3-7f1c-414a-a201-a91b734d76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6C6C9EB-CEE8-4D0B-9092-049C9038630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737C797-1536-44C0-B6F9-80ADBC9FA8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ThemeFNEEQ</Template>
  <Application>Microsoft Office PowerPoint</Application>
  <PresentationFormat>Widescreen</PresentationFormat>
  <Slides>9</Slides>
  <Notes>1</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ThemeFNEEQ</vt:lpstr>
      <vt:lpstr>État des négociations Table sectorielle</vt:lpstr>
      <vt:lpstr>État de la négociation sectorielle</vt:lpstr>
      <vt:lpstr>État de la négociation sectorielle</vt:lpstr>
      <vt:lpstr>Formation continue</vt:lpstr>
      <vt:lpstr>Précarité</vt:lpstr>
      <vt:lpstr>Tâches et ressources</vt:lpstr>
      <vt:lpstr>Emploi, organisation du travail</vt:lpstr>
      <vt:lpstr>Autonomie professionnelle</vt:lpstr>
      <vt:lpstr>Consolidation et transformation du réseau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État des négociations Table sectorielle</dc:title>
  <dc:creator>Josée Déziel</dc:creator>
  <cp:revision>1</cp:revision>
  <dcterms:created xsi:type="dcterms:W3CDTF">2021-04-09T14:31:31Z</dcterms:created>
  <dcterms:modified xsi:type="dcterms:W3CDTF">2021-04-12T18:52:57Z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0x0101003D6FACC22DCD9D4CABA69E5D7632C437</vt:lpwstr>
  </property>
</Properties>
</file>